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055" y="0"/>
            <a:ext cx="4801939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00" y="1151600"/>
            <a:ext cx="35436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школа и научные знания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39900" y="3176275"/>
            <a:ext cx="3543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учёба в Греции помогла родиться науке.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6219" y="0"/>
            <a:ext cx="37672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которые изменили Европу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древнегреческих полисах умение рассуждать ценилось не меньше силы. Афины, Спарта и другие города по-разному учили детей, но именно греки сделали знания основой воспитания и споров о мире.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учился в древнегреческой школе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611" y="1252404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обучение обычно начиналось примерно с семи лет. Сначала ребёнок учился дома, а затем переходил в частную школу, где занятия становились более систематическими.
</a:t>
            </a:r>
            <a:endParaRPr lang="en-US" sz="1049" dirty="0"/>
          </a:p>
        </p:txBody>
      </p:sp>
      <p:sp>
        <p:nvSpPr>
          <p:cNvPr id="6" name="Text 3"/>
          <p:cNvSpPr txBox="1"/>
          <p:nvPr/>
        </p:nvSpPr>
        <p:spPr>
          <a:xfrm>
            <a:off x="261642" y="1013255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с раннего возраста
</a:t>
            </a:r>
            <a:endParaRPr lang="en-US" sz="1161" dirty="0"/>
          </a:p>
        </p:txBody>
      </p:sp>
      <p:sp>
        <p:nvSpPr>
          <p:cNvPr id="7" name="Text 4"/>
          <p:cNvSpPr txBox="1"/>
          <p:nvPr/>
        </p:nvSpPr>
        <p:spPr>
          <a:xfrm>
            <a:off x="261611" y="222640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чаще оставались в семье и учились ведению хозяйства, рукоделию и домашним обязанностям. Посещение школы для них было редкостью и зависело от семьи.
</a:t>
            </a:r>
            <a:endParaRPr lang="en-US" sz="1049" dirty="0"/>
          </a:p>
        </p:txBody>
      </p:sp>
      <p:sp>
        <p:nvSpPr>
          <p:cNvPr id="8" name="Text 5"/>
          <p:cNvSpPr txBox="1"/>
          <p:nvPr/>
        </p:nvSpPr>
        <p:spPr>
          <a:xfrm>
            <a:off x="261642" y="198722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и домашнее воспитание
</a:t>
            </a:r>
            <a:endParaRPr lang="en-US" sz="1161" dirty="0"/>
          </a:p>
        </p:txBody>
      </p:sp>
      <p:sp>
        <p:nvSpPr>
          <p:cNvPr id="9" name="Text 6"/>
          <p:cNvSpPr txBox="1"/>
          <p:nvPr/>
        </p:nvSpPr>
        <p:spPr>
          <a:xfrm>
            <a:off x="261598" y="320042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богатых граждан могли учиться дольше и получать более широкие знания. У детей бедных семей таких возможностей было меньше, поэтому часть из них почти не посещала школу.
</a:t>
            </a:r>
            <a:endParaRPr lang="en-US" sz="1049" dirty="0"/>
          </a:p>
        </p:txBody>
      </p:sp>
      <p:sp>
        <p:nvSpPr>
          <p:cNvPr id="10" name="Text 7"/>
          <p:cNvSpPr txBox="1"/>
          <p:nvPr/>
        </p:nvSpPr>
        <p:spPr>
          <a:xfrm>
            <a:off x="261628" y="296124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возможности семей
</a:t>
            </a:r>
            <a:endParaRPr lang="en-US" sz="1161" dirty="0"/>
          </a:p>
        </p:txBody>
      </p:sp>
      <p:sp>
        <p:nvSpPr>
          <p:cNvPr id="11" name="Text 8"/>
          <p:cNvSpPr txBox="1"/>
          <p:nvPr/>
        </p:nvSpPr>
        <p:spPr>
          <a:xfrm>
            <a:off x="261598" y="4174462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 основном получали свободные мальчики-граждане. Рабы и многие переселенцы редко имели доступ к полноценному обучению, поэтому школа отражала неравенство древнего общества.
</a:t>
            </a:r>
            <a:endParaRPr lang="en-US" sz="1049" dirty="0"/>
          </a:p>
        </p:txBody>
      </p:sp>
      <p:sp>
        <p:nvSpPr>
          <p:cNvPr id="12" name="Text 9"/>
          <p:cNvSpPr txBox="1"/>
          <p:nvPr/>
        </p:nvSpPr>
        <p:spPr>
          <a:xfrm>
            <a:off x="261628" y="3935277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для всех жителей
</a:t>
            </a:r>
            <a:endParaRPr lang="en-US" sz="11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053806"/>
            <a:ext cx="4776300" cy="16225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изучали в школе и зачем это было нужно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предметы древнегреческой школы были связаны с жизнью гражданина, торговлей и воспитанием характера.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развивала не только память, но и полезные для жизни навыки: речь, счёт, слух и физическую подготовку.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воспитании в Древней Греции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00" y="1121138"/>
            <a:ext cx="4453800" cy="11873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200" y="2388505"/>
            <a:ext cx="4453800" cy="118739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00" y="3655880"/>
            <a:ext cx="4453800" cy="11873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пользовался древнегреческий школьник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58800" y="1120683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Восковая табличка в руках 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мальчик выводит буквы на восковой табличке и сразу может стереть ошибку. Такой способ был удобен для упражнений, потому что не требовал дорогой бумаги и помогал многократно повторять задание.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8800" y="2388050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Стилус, свиток и счётные камешки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заострённая палочка — стилус — служила для письма на воске. Для чтения и переписывания использовали папирусные свитки, а для вычислений — камешки и счётные доски, где цифры было легко переставлять.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58800" y="3655425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урок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учебными принадлежностями часто появлялась лира: музыка была важной частью воспитания. Учитель мог требовать точного произношения, а ученик — держать табличку, свиток и инструмент для счёта в одном занятии.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 порядок в школе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442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в греческой школе назывались дидаскалами. Они не только объясняли материал, но и следили, чтобы ученик читал, писал и отвечал точно, без лишних слов и ошибок.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443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Дидаскал учит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245363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Педагогом называли не учителя, а взрослого сопровождающего ребёнка в школу. Он помогал безопасно добираться до занятий и напоминал, как вести себя спокойно и достойно.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45364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 сопровождает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638586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строилось на многократном повторении и заучивании наизусть. Так ученики запоминали стихи, правила и образцы речи, чтобы потом воспроизводить их без путаницы.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4638595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повторение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6823528" y="3112978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Послушание считалось важной частью воспитания, поэтому порядок в школе был жёстким. От ученика ожидали уважения к старшим, аккуратности и умения слушать до конца.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6823537" y="2659416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дисциплина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мальчика к образованию гражданина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обучения в Афинах от дома до более сложных занятий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области древнегреческих научных знаний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стремились объяснить мир через наблюдение, рассуждение и расчёт. Эти области часто развивались вместе и поддерживали друг друга.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у математики и философии: именно они сильнее всего повлияли на способ мышления древних греков.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сведений о науке Древней Греции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Математика: от счёта к доказательствам
</a:t>
            </a:r>
            <a:endParaRPr lang="en-US" sz="26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34775" y="1540677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и его ученики изучали числа, пропорции и свойства фигур. Для них математика была не просто счётом, а способом увидеть порядок в мире.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4795" y="1300525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и числа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4775" y="2420726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собрал геометрические знания в книге «Начала». Главное в его подходе — доказывать каждое утверждение шаг за шагом, а не принимать его на веру.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34795" y="2180574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Евклида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4775" y="330078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применяли геометрию в строительстве, измерении земли и астрономических расчётах. Точные линии, углы и пропорции помогали делать работы аккуратнее и надёжнее.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34795" y="306062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634775" y="418085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стала одним из самых известных правил математики. Её запоминали как важный пример того, как из простых идей рождается точный вывод.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34795" y="394069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теорема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8620800" cy="7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Астрономия: как греки наблюдали небо
</a:t>
            </a:r>
            <a:endParaRPr lang="en-US" sz="30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38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без телескопа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смотрели на небо невооружённым глазом, измеряли углы и делали расчёты. Так они учились замечать повторяющиеся движения Солнца, Луны и звёзд.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6445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о Земле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считал, что Земля имеет шарообразную форму. Его вывод основывался на наблюдениях и рассуждениях, а не на приборах, которых тогда ещё не было.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680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Аристарх Самосский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Аристарх Самосский предположил, что Земля движется вокруг Солнца. Эта идея была очень смелой для своего времени, хотя тогда её приняли не все.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865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Гиппарх и звёзды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Гиппарх составил список звёзд и заметил изменения их положения со временем. Его наблюдения помогли сделать астрономию более точной и систематической.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греческие учёные и их вклад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идеи редко существовали отдельно: математика помогала астрономии, а логика — философским спорам и научным выводам.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и Архимед особенно выделяются как символы строгих доказательств и практических открытий, на которых держалась греческая наука.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Древней Греции; качественная оценка вклада учёных по школьному курсу.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11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Медицина: наблюдение за человеком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575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объяснял болезнь не гневом богов, а естественными причинами. Такой взгляд побуждал врачей искать связь между симптомами, условиями жизни и состоянием организма.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61587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болезни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441502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внимательно наблюдал за больным, спрашивал о сне, питании и привычках. Это помогало составить более точное представление о здоровье человека, даже без современных приборов.
</a:t>
            </a:r>
            <a:endParaRPr lang="en-US" sz="987" dirty="0"/>
          </a:p>
        </p:txBody>
      </p:sp>
      <p:sp>
        <p:nvSpPr>
          <p:cNvPr id="8" name="Text 5"/>
          <p:cNvSpPr txBox="1"/>
          <p:nvPr/>
        </p:nvSpPr>
        <p:spPr>
          <a:xfrm>
            <a:off x="2441514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пациента
</a:t>
            </a:r>
            <a:endParaRPr lang="en-US" sz="1100" dirty="0"/>
          </a:p>
        </p:txBody>
      </p:sp>
      <p:sp>
        <p:nvSpPr>
          <p:cNvPr id="9" name="Text 6"/>
          <p:cNvSpPr txBox="1"/>
          <p:nvPr/>
        </p:nvSpPr>
        <p:spPr>
          <a:xfrm>
            <a:off x="4621426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Гиппократа стала знаком профессиональной чести. Она напоминала врачу о долге помогать пациенту, хранить доверие и не причинять вреда своими действиями.
</a:t>
            </a:r>
            <a:endParaRPr lang="en-US" sz="1000" dirty="0"/>
          </a:p>
        </p:txBody>
      </p:sp>
      <p:sp>
        <p:nvSpPr>
          <p:cNvPr id="10" name="Text 7"/>
          <p:cNvSpPr txBox="1"/>
          <p:nvPr/>
        </p:nvSpPr>
        <p:spPr>
          <a:xfrm>
            <a:off x="4621437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клятвы
</a:t>
            </a:r>
            <a:endParaRPr lang="en-US" sz="1100" dirty="0"/>
          </a:p>
        </p:txBody>
      </p:sp>
      <p:sp>
        <p:nvSpPr>
          <p:cNvPr id="11" name="Text 8"/>
          <p:cNvSpPr txBox="1"/>
          <p:nvPr/>
        </p:nvSpPr>
        <p:spPr>
          <a:xfrm>
            <a:off x="6801357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принципы древнегреческой медицины сохранились и сейчас: внимательный осмотр, наблюдение за образом жизни и уважение к пациенту остаются основой врачебной практики.
</a:t>
            </a:r>
            <a:endParaRPr lang="en-US" sz="991" dirty="0"/>
          </a:p>
        </p:txBody>
      </p:sp>
      <p:sp>
        <p:nvSpPr>
          <p:cNvPr id="12" name="Text 9"/>
          <p:cNvSpPr txBox="1"/>
          <p:nvPr/>
        </p:nvSpPr>
        <p:spPr>
          <a:xfrm>
            <a:off x="6801369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сегодня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9555" y="1080000"/>
            <a:ext cx="6905091" cy="2345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центры знаний в греческом мире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725" y="3843658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городах греческого мира были свои образовательные традиции и научные центры.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647683" y="3843659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мир не был единым: каждый центр развивал свои знания, а Александрия стала местом, где эти знания особенно активно собирали и сравнивали.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61725" y="3503125"/>
            <a:ext cx="42348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городах Древней Греции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175" y="1081141"/>
            <a:ext cx="4213200" cy="18268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9205" y="1081141"/>
            <a:ext cx="4213200" cy="1826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995832"/>
            <a:ext cx="4213200" cy="17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Залы, полные свитков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просторных залах библиотеки стояли полки со свитками, а учёные работали за длинными столами. Здесь можно было встретить тексты по истории, поэзии, математике и медицине, собранные из разных городов греческого мира.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668635" y="2995832"/>
            <a:ext cx="4213200" cy="17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под рукой у учёных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переписывали свитки, сравнивали разные версии одного текста и спорили о смысле прочитанного. Такая работа помогала сохранять знания и делать их более точными. Библиотека была не просто хранилищем, а настоящей мастерской науки.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1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Александрийская библиотека — сокровищница знаний
</a:t>
            </a:r>
            <a:endParaRPr lang="en-US" sz="25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рождалось научное знание у греков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наблюдение превращалось в обоснованный вывод через рассуждение, проверку и запись.
</a:t>
            </a:r>
            <a:endParaRPr lang="en-US" sz="13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как поиск ответов о мире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442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стремились понять, из чего состоит мир и почему он устроен именно так. Их интересовали природа, человек, справедливость и правила хорошей жизни.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443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мире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245363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учил искать истину через вопросы и ответы. Он показывал, что человек лучше понимает мысль, если сам пытается её объяснить и проверить.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45364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и диалог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638586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размышлял о государстве, воспитании и роли образования. Он считал, что хорошие знания помогают человеку стать более разумным и полезным для общества.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4638595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о воспитании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6823528" y="3112978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изучал логику, животных и причины природных явлений. Он стремился не только описывать мир, но и объяснять его с помощью последовательных рассуждений.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6823537" y="2659416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 логика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греческая школа отличалась от современной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древнегреческой школе многое зависело от семьи и города, а сегодня образование стало общим правом для всех детей.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переход от узкого и строгого обучения к более доступной и разнообразной школьной системе.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образования; сравнительная оценка по описанным признакам.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713" y="1441475"/>
            <a:ext cx="176175" cy="23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250" y="2409009"/>
            <a:ext cx="2511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713" y="3364867"/>
            <a:ext cx="176175" cy="23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372" y="4326575"/>
            <a:ext cx="190856" cy="234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 греческой науки используется сегодня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52550" y="12623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математика до сих пор опирается на геометрию Евклида. Рисование фигур, измерения и доказательства помогают развивать точность мышления и аккуратность.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752550" y="22240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Гиппократа связаны с внимательным отношением к больному и врачебной этикой. Современный врач по-прежнему должен наблюдать, спрашивать и отвечать за свои решения.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752550" y="3185730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4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Аристотелева логика учит строить рассуждение по шагам и проверять выводы. Этот навык нужен не только в философии, но и в учёбе, споре и повседневной жизни.
</a:t>
            </a:r>
            <a:endParaRPr lang="en-US" sz="1027" dirty="0"/>
          </a:p>
        </p:txBody>
      </p:sp>
      <p:sp>
        <p:nvSpPr>
          <p:cNvPr id="13" name="Text 5"/>
          <p:cNvSpPr txBox="1"/>
          <p:nvPr/>
        </p:nvSpPr>
        <p:spPr>
          <a:xfrm>
            <a:off x="752550" y="4147437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Греческое представление о важности гимнастики повлияло на спортивные традиции многих стран. Сегодня физическая активность считается важной частью здорового образа жизни.
</a:t>
            </a:r>
            <a:endParaRPr lang="en-US" sz="9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1400" y="776825"/>
            <a:ext cx="3841200" cy="150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2538300" y="3886863"/>
            <a:ext cx="4067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современных приборов и знаний о микробах греки могли делать лишь частичные выводы. Их наука была смелой и важной, но не могла объяснить всё.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080650" y="2334100"/>
            <a:ext cx="4982700" cy="93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телескопов было у греков, поэтому они изучали небо только глазами и с помощью расчётов.
</a:t>
            </a:r>
            <a:endParaRPr lang="en-US" sz="2325" dirty="0"/>
          </a:p>
        </p:txBody>
      </p:sp>
      <p:sp>
        <p:nvSpPr>
          <p:cNvPr id="7" name="Text 4"/>
          <p:cNvSpPr txBox="1"/>
          <p:nvPr/>
        </p:nvSpPr>
        <p:spPr>
          <a:xfrm>
            <a:off x="2538300" y="3407575"/>
            <a:ext cx="4067400" cy="1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развитии науки в Древней Греции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научила людей думать глубже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школа развивала не только память, но и умение рассуждать. А их учёные показали, что наблюдение, спор и доказательство помогают приближаться к истине.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2026-06-02T04:32:03Z</dcterms:created>
  <dcterms:modified xsi:type="dcterms:W3CDTF">2026-06-02T04:32:03Z</dcterms:modified>
</cp:coreProperties>
</file>