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удивительное путешествие по континенту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богат историей, культурой и природными чудесами для изучения юными путешественниками.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историко-географический образ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включает более 40 стран и занимает около 10 миллионов кв. км. Здесь сочетаются горы, равнины и реки, а культура разных народов отражается в традициях и языке.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Монблан высотой 4807 м — самая высокая точка Европы, расположена на границе Франции и Италии. Её покрывают вечные снега, создавая великолепные виды и условия для альпинизма.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Монблан — вершина Альп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протяжённостью 3530 км Волга является самой длинной рекой Европы. Она питает обширные регионы и играет важную роль в экономике и культуре России.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Волга — великая артерия России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 на северо-западе России — крупнейшее пресноводное образование Европы. Оно знаменито разнообразной флорой и фауной, а также живописными берегами.
</a:t>
            </a:r>
            <a:endParaRPr lang="en-US" sz="956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 — природное богатство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объекты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Европы: особенности и отличия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включает страны с развитой экономикой и высокими стандартами жизни, такими как Франция, Германия и Бельгия.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Европа славится мягким климатом, морскими курортами и богатым историческим наследием в Испании, Италии и Греции.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 Центральная Европа сохраняют традиции и культурное разнообразие, представленные в Польше, Чехии и Венгрии.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Европа известна природной красотой, фьордами и высоким уровнем жизни, включая Норвегию, Швецию и Финляндию.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001351"/>
            <a:ext cx="4775700" cy="340619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 лидируют Россия и Украина, а по численности населения — Германия и Франция.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Украина занимают большую часть территории Европы, а Германия — самая населённая страна континента.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Европы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11478"/>
            <a:ext cx="5226300" cy="29128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города Европы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Европы, Париж включает агломерацию, а старинные города обладают плотной городской застройкой.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возглавляет список по численности населения, а Париж учитывает пригороды.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2022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железный символ Парижа ежегодно привлекает миллионы туристов. Башня была построена к Всемирной выставке 1889 года и стала неотъемлемой частью городской панорамы.
</a:t>
            </a:r>
            <a:endParaRPr lang="en-US" sz="632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в Париже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– уникальный амфитеатр древнего Рима, а Ватикан – духовный центр католиков с богатой художественной коллекцией и архитектурой.
</a:t>
            </a:r>
            <a:endParaRPr lang="en-US" sz="804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и Ватикан в Риме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— знаменитая башня с часами в Лондоне, а Акрополь Афин — древний храмовый комплекс и символ греческой культуры, сохраняющий величие античности.
</a:t>
            </a:r>
            <a:endParaRPr lang="en-US" sz="704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Биг-Бен и Акрополь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Культовые достопримечательности Европы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туристов привлекают богатая история, пейзажи и гастрономия указанных стран.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Испания удерживают лидирующие позиции благодаря разнообразию достопримечательностей и курортов.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по туризму: страны-рекордсмены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Tourism Organization, 2023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туристические пути и способы перемещения между главными городами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маршруты путешествий по Европе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стили и памятники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соборы Парижа и дворцы в Вене демонстрируют богатство европейского архитектурного наследия, отражая века искусства и культуры.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и мегаполисы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города, такие как Москва и Лондон, гармонично сочетают старинные здания и инновационные архитектурные решения рабочего и жилого назначения.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поезд Eurostar, который через Евротоннель связывает Великобританию с Францией и Бельгией. Высокоскоростные поезда TGV и ICE обеспечивают быстрое сообщение между крупными европейскими столицами.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Европы насчитывает свыше 200 тысяч километров путей, соединяющих множество городов и регионов. Она служит важным способом передвижения для миллионов пассажиров ежедневно.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сообщение в Европе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FlixBus предлагает автобусные маршруты через 37 европейских стран, предоставляя доступные и удобные перевозки для путешественников с ограниченным бюджетом.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транспорта: автобусы и самолёты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аэропорты, такие как Франкфурт, Париж-Шарль-де-Голль и московское Шереметьево, принимают миллионы пассажиров ежегодно. Лоукостеры Ryanair и Wizz Air делают авиаперелёты недорогими и популярными среди молодых туристов.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славится своими традиционными блюдами — пиццей и пастой. Каждое блюдо готовится с использованием свежих ингредиентов и разнообразных соусов, отражая местные региональные особенности и гастрономическую культуру.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классика: пицца и паста
</a:t>
            </a:r>
            <a:endParaRPr lang="en-US" sz="1373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багетами и круассанами — символами её кулинарного искусства. Также французские сыры, такие как рокфор и камамбер, являются неотъемлемой частью гастрономического наследия страны и пользуются популярностью во всём мире.
</a:t>
            </a:r>
            <a:endParaRPr lang="en-US" sz="78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выпечка и сыры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Паэлья — одно из самых знаменитых блюд Испании, представляющее собой рис с морепродуктами и специями. Это блюдо отражает разнообразие региональной кухни и особую роль праздников в испанской культуре.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паэлья и традиции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блюда европейской кухни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традиции и праздники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уголках Европы отмечают уникальные праздники: в Германии — Рождество с ярмарками и украшениями, в Испании — фестиваль Сан-Фермин со знаменитым бегом быков.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славится карнавалом в Венеции с масками и парадами. Польша отмечает Пасху традиционным украшением яиц, а в Великобритании широко распространены майские гуляния и концерты.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Европейского Союза официально признаны 24 языка. Английский служит универсальным средством общения между народами, наряду с немецким, французским и испанским языками.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Европы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с многоязычной историей, таких как Швейцария и Бельгия, существуют несколько официальных языков, что отражает культурное многообразие и уважение к национальным традициям.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— официальная валюта в 20 странах Европы, что облегчает торговлю и путешествия. Это создаёт финансовое единство и упрощает расчёты для бизнеса и туристов.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валюта евро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зона объединяет 27 государств, обеспечивая свободное передвижение без паспортного контроля. Это стимулирует туризм и сотрудничество между странами, способствуя экономическому развитию.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Европа: евро и Шенген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зона и свобода перемещений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Амстердам и Копенгаген являются лидерами в развитии экологического транспорта. Обширная сеть велосипедных дорожек делает передвижение удобным и экологичным, поддерживая здоровый образ жизни горожан.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Велосипедные дорожки Амстердама и Копенгагена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Альпы и Карпаты — популярные направления для любителей природы и активного отдыха. Здесь можно наслаждаться горными походами, лыжным спортом и чистым воздухом вне городского шума.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пейзажи Альп и Карпат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 привлекают туристов своей живописной красотой — глубокие заливы и крутые скалы создают уникальные пейзажи. Леса Финляндии предоставляют пространство для уединения и знакомства с дикой природой.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Норвегии и леса Финляндии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Европы и экологический туризм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Оперные театры, включая Ла Скала в Милане и Большой театр в Москве, отражают богатую музыкальную традицию Европы. Искусство на континенте вобрало в себя наследие разных эпох и стилей.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музеи, такие как Лувр в Париже и Британский музей в Лондоне, хранят неисчислимые произведения искусства — от античных скульптур до полотен известных мастеров.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искусство: европейские шедевры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туризма стимулирует развитие цифровых технологий: электронные билеты и мобильные гиды делают путешествия удобнее и более доступными для всех возрастов.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тренды в путешествиях по Европе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экологическим видам транспорта и безопасности. Для школьных групп и семей создаются комфортные условия, что способствует популяризации туристических маршрутов.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остаётся желанным направлением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сочетает богатую историю, культурные традиции и современную инфраструктуру. Это делает её привлекательной для путешественников всех возрастов, желающих открыть многообразие континента.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2026-05-11T05:09:17Z</dcterms:created>
  <dcterms:modified xsi:type="dcterms:W3CDTF">2026-05-11T05:09:17Z</dcterms:modified>
</cp:coreProperties>
</file>