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географии: знакомство с миром вокруг нас
</a:t>
            </a:r>
            <a:endParaRPr lang="en-US" sz="2347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учит читать Землю, как большую и интересную книгу.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вокруг нас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начинается там, где ребёнок замечает дом, дорогу, погоду и названия мест. Она помогает понять, почему идёт дождь, где течёт река и чем отличаются море, лес и горы.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— Атлас и адрес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карт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помогает рассматривать страны, города и реки сразу на нескольких картах. С ним удобно сравнивать места и искать нужную информацию, не теряясь в огромном мире.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дом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подсказывает, где живёт человек и куда нужно прийти. В нём важны улица, номер дома и город — маленькие слова, которые открывают правильную дверь.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где находится страна, город или улица. Она помогает увидеть, как далеко одно место от другого, и учит читать пространство вокруг себя.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каждый день встречает адрес на почте, у дома или в школе. Эти слова делают географию понятной, потому что связывают карту с настоящей жизнью.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и адрес учат замечать порядок: сначала страна, потом город, улица и дом. Так легче находить нужное место и понимать, как устроено пространство.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вода и суша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— это линия встречи земли и воды. Тут особенно шумно: прибой катит волны, чайки спорят между собой, а люди гуляют и смотрят вдаль. На берегах часто появляются посёлки и порты, потому что рядом удобно жить и работать.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уголок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Бухта похожа на тихий карман у моря или озера. В ней вода обычно спокойнее, чем на открытом пространстве, поэтому лодкам и кораблям легче укрываться от ветра. Такие места любят рыбаки, отдыхающие и строители причалов.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 — Берег и бухта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— Ветер и вулкан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двигает облака по небу, помогает менять погоду и приносит прохладу или сырость. Иногда он словно спешит по делам быстрее всех и уносит тучи туда, где нужен дождь.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усиливается, становится заметно, как быстро меняется небо. Он может приносить снег зимой и свежий воздух летом, поэтому его часто замечают даже без приборов.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Огненная гора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— это место в земной коре, где на поверхность выходит лава, пепел и дым. Издалека он похож на гору, а внутри скрывает очень горячие силы.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есть на Камчатке, в Исландии и во многих других районах Земли. Они напоминают, что наша планета живая и постоянно меняется.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увидеть, что планета очень большая и разнообразная: на разных материках горы, климат и природа заметно отличаются.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географическое деление материков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 выделяют на Земле, и на каждом из них есть свои горы и погода.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 — Долина и дождь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низкое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лежит ниже окружающих гор или холмов, поэтому в ней часто удобно жить и прятаться от ветра. Здесь нередко проходят реки, а склоны защищают место с двух сторон.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наполняет реки, озёра и почву влагой. После него растения расправляют листья, а земля становится мягче и плодороднее, будто получила долгожданный напиток.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дождя леса, поля, сады и огороды быстро страдали бы от засухи. Влага нужна корням, чтобы растения могли расти, цвести и давать плоды.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круговорота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не появляется просто так: он связан с круговоротом воды в природе. Вода испаряется, собирается в облака и возвращается на землю каплями.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6013" y="1455325"/>
            <a:ext cx="909825" cy="103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4997" y="1455325"/>
            <a:ext cx="1007306" cy="103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 — Ель и Европа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42489" y="3435980"/>
            <a:ext cx="27969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всегда зелёная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— хвойное дерево с иголками и шишками. Даже зимой она не теряет зелёный наряд, поэтому лес с елями выглядит особенно живым и нарядным.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840214" y="3435980"/>
            <a:ext cx="27969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карте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часть света, где находятся многие страны, города, реки и горы. Это большое пространство показывает, что география изучает не только растения, но и огромные территории.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 — Жара и животные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длинный запас сил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местах воздух может быть очень сухим и горячим. Верблюд хорошо приспособился к таким условиям: он умеет долго обходиться без воды и спокойно идти по пескам.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хозяин льдов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северных краях живёт белый медведь. Его густая шерсть и белая окраска помогают ему выживать среди снега и льда, где жаркое солнце бывает редким гостем.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природные зоны Земли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тепло, влага и солнце влияют на смену природных зон.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реки: от истока к устью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начинается в истоке — в месте, где из земли, родника, озера или ледника появляется вода и собирается в первый ручей.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и излучины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вода течёт по руслу, огибает повороты и образует излучины. Берега направляют поток, а течение не даёт реке стоять на месте.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пути река впадает в море, озеро или другую реку. Так она приносит воду, песок и жизнь к новым местам.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и компас помогают не заблудиться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карту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горы, реки, города и страны сверху, как будто мы смотрим на Землю с высоты птичьего полёта. По ней удобно узнавать, что где находится.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стороны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помогает понять, где север, юг, запад и восток. Когда знаешь стороны света, легче ориентироваться на местности и выбирать правильное направление пути.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есть условные знаки и разные цвета. Они показывают дороги, леса, водоёмы и границы, чтобы карта была понятной даже для школьника.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компас вместе помогают не потеряться в городе, в лесу или в путешествии. Это настоящая команда помощников для маленького исследователя.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69" y="1209454"/>
            <a:ext cx="444640" cy="50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6515" y="3121688"/>
            <a:ext cx="444394" cy="5078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 леса и холода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30113" y="1604809"/>
            <a:ext cx="33696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2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приют птицам, зверям и насекомым. Он очищает воздух, помогает сохранять влагу и щедро дарит людям грибы, ягоды и древесину.
</a:t>
            </a:r>
            <a:endParaRPr lang="en-US" sz="1372" dirty="0"/>
          </a:p>
        </p:txBody>
      </p:sp>
      <p:sp>
        <p:nvSpPr>
          <p:cNvPr id="11" name="Text 3"/>
          <p:cNvSpPr txBox="1"/>
          <p:nvPr/>
        </p:nvSpPr>
        <p:spPr>
          <a:xfrm>
            <a:off x="1961813" y="3521209"/>
            <a:ext cx="33696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2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— это огромная масса льда, которая очень медленно движется. Он хранит много пресной воды и встречается в самых холодных местах Земли.
</a:t>
            </a:r>
            <a:endParaRPr lang="en-US" sz="13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материк на карте мира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связано с океаном и обычно находится рядом с материками. Оно может быть спокойным или бурным, но всегда остаётся большим водным пространством.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суша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это очень крупный участок суши. На нашей планете шесть материков, и каждый из них отличается природой, климатом и людьми.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мира моря и материки занимают самые заметные места. По ним удобно изучать, где расположены страны, океаны и важные природные объекты.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материков и морей бывают разные берега, острова и заливы. Именно поэтому карта мира выглядит такой интересной и немного похожей на огромный пазл.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185" y="1627229"/>
            <a:ext cx="1101300" cy="881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1987" y="1627229"/>
            <a:ext cx="1101300" cy="881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987" y="1592249"/>
            <a:ext cx="71325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небо над Землёй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— это все люди, которые живут в городе, стране или на всей планете. География помогает понять, где люди селятся и почему выбирают именно эти места.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погода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каждый день меняется: появляются облака, светит солнце, иногда идёт дождь или снег. По небу можно многое узнать о погоде, даже без метеоролога.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Светила над нами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звёзды и Солнце тоже связаны с географией, потому что они помогают наблюдать природу и понимать смену дня и ночи, а значит — ритм жизни на Земле.
</a:t>
            </a:r>
            <a:endParaRPr lang="en-US" sz="11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остров от озера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со всех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— это участок суши, который со всех сторон окружён водой. Он может быть совсем маленьким или очень большим, как настоящая маленькая земля посреди воды.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внутри суши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это водоём, который находится внутри суши. У него есть берега, а вода в нём может быть пресной или солёной, как в особой природной чаше.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и возле озёр живут люди, птицы, рыбы и растения. Вода помогает им находить пищу, строить дома и чувствовать себя как дома.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озёра украшают карту, а ещё служат местом отдыха и жизни для многих организмов. Без них мир был бы намного скучнее.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и почва так важны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может светить солнце, завтра подует ветер, а послезавтра пойдёт дождь или снег. Погода любит сюрпризы, поэтому за ней интересно наблюдать каждый день.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верхний слой земли, где живут корни растений. Она помогает им получать воду и питательные вещества, словно природная тарелка с обедом.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хорошая, на ней растут леса, цветы, овощи и хлебные растения. Без плодородной земли человеку и животным пришлось бы гораздо труднее.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 одежду, прогулки и урожай, а почва — на то, что может вырасти вокруг нас. Эти две помощницы работают вместе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равнина: спокойный и удобный рельеф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всегда движется от истока к устью. Она может быть длинной или короткой, широкой или узкой, но её течение почти никогда не останавливается.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русло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течёт по руслу, а берега удерживают её внутри. Благодаря этому река остаётся своим собственным природным путём, который легко заметить на карте.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ровная или почти ровная поверхность земли. На ней нет высоких гор, поэтому по такой местности удобно идти, ехать и строить.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удобно жить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часто появляются поля, дороги, дома и целые города. Там проще передвигаться, поэтому люди издавна выбирали такие места для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 столица: главные слова о государстве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68275" y="1441550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это территория с границами, законами и людьми. У каждой страны есть своё название, история и особенности, которые делают её непохожей на другие.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468275" y="2154096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главный город страны. Обычно именно там находятся важные учреждения, работают руководители и проходят самые заметные события.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468275" y="2866648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часто есть музеи, площади, театры и большие улицы. Это место, где можно увидеть и работу государства, и богатую городскую жизнь.
</a:t>
            </a:r>
            <a:endParaRPr lang="en-US" sz="995" dirty="0"/>
          </a:p>
        </p:txBody>
      </p:sp>
      <p:sp>
        <p:nvSpPr>
          <p:cNvPr id="15" name="Text 5"/>
          <p:cNvSpPr txBox="1"/>
          <p:nvPr/>
        </p:nvSpPr>
        <p:spPr>
          <a:xfrm>
            <a:off x="468275" y="3579211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свои символы: флаг, герб и гимн. Они помогают людям узнавать свою родину и гордиться ею.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68275" y="4291772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название страны и её столицы, легче понимать карту мира и рассказывать о своём доме, городе и большой Родине.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начинается с любопытства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географии показывает, что мир вокруг нас можно читать, как интересную книгу. Достаточно заметить карту, реку, город или облако — и начинается большое путешествие от буквы к букве.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2026-05-25T16:41:33Z</dcterms:created>
  <dcterms:modified xsi:type="dcterms:W3CDTF">2026-05-25T16:41:33Z</dcterms:modified>
</cp:coreProperties>
</file>