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возбудители опасных заболеваний человека и животных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болезни вызывают бактерии, угрожающие людям и животным по всему миру.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понимания бактерий: строение и роль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одноклеточные организмы без ядра, с клеточной стенкой и ДНК. Они бесчисленны в природе и бывают полезными или вредными, вызывая болезни у живых существ.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и формы бактерий: краткий обзор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— круглые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Кокки имеют шарообразную форму и часто образуют скопления. Они могут вызывать инфекции, например, стрептококковую ангину, заметную под микроскопом.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— палочковидные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Бациллы выглядят как маленькие палочки. Они широко распространены и включают опасные виды, такие как туберкулёзная палочка.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 и спириллы — изогнутые 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Вибрионы имеют форму запятой, а спириллы — спиралеобразны. Они способны вызывать желудочные заболевания и другие инфекции.
</a:t>
            </a:r>
            <a:endParaRPr lang="en-US" sz="10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патогенных бактерий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выделяют токсины, которые разрушают ткани и нарушают работу органов человека и животных.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вредоносных бактерий: сальмонелла вызывает пищевые отравления, стафилококк — гнойные воспаления, стрептококк — ангину и скарлатину.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быстро размножаются и распространяются, что усложняет лечение и способствует эпидемиям.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своевременной помощи инфекции могут привести к серьёзным осложнениям и угрозе жизни.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16147"/>
            <a:ext cx="4873500" cy="16340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бактериальных и вирусных заболеваний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бактериальными и вирусными болезнями помогают выбрать правильное лечение.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бактериями и вирусами важно для выбора правильной терапии и снижения осложнений.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здравоохранения, 2023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распространяются бактериальные инфекции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Воздушно-капельный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кашле и чихании бактерии попадают в воздух и заражают других людей, например, при туберкулёзе. Так легко распространяются многие болезни.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Пищевой и водный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могут попасть в организм через грязную воду или заражённые продукты, вызывая дизентерию и сальмонеллёз.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Контактно-бытовой и через укусы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прикосновении к заражённым предметам либо укусе животных бактерии проникают в организм, что характерно для лептоспироза и других инфекций.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опаснейших бактериальных болезней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XIV век — Чума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Эпидемия чумы унесла миллионы жизней в Европе, что изменило ход истории и вызвало массовую панику.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Дифтерия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Дифтерия поражала дыхательные пути, часто приводя к смерти без своевременной медицинской помощи.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 — Туберкулёз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Туберкулёз стал распространённым заболеванием, особенно в крупных городах, вызывая высокую смертность.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Холера и сибирская язва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редкие, эти болезни остаются опасными и требуют контролируемого лечения и профилактики.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заболеваемости туберкулёзом в мире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причины высокого уровня заболеваний и успехи в борьбе с туберкулёзом.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заболеваемости связано с вакцинацией и улучшением диагностики, но угроза сохраняется.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2023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Бактериальные болезни у животных: опасность и симптомы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Бруцеллёз у скота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Заражение через сырое молоко и контакт с больными животными вызывает лихорадку и проблемы с плодородием у животных.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Лептоспироз у грызунов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распространяются через мочу, поражая почки и вызывая тяжёлые заболевания у домашних животных.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Пастереллёз при плохой гигиене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Плохие санитарные условия способствуют массовому заражению скота, вызывая сепсис и быстрое распространение болезни.
</a:t>
            </a:r>
            <a:endParaRPr lang="en-US" sz="100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устойчивости бактерий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изменяют ферменты, например, β-лактамазы, которые разрушают многие антибиотики, снижая их эффективность.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структуры клеточной стенки препятствуют проникновению лекарств внутрь бактерии, усложняя лечение инфекций.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биоплёнок защищает бактерии от антибиотиков и иммунной защиты организма, способствуя хроническим инфекциям.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антибиотикоустойчивых бактерий с 2000 по 2023 год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бактерий к антибиотикам вызвала появление "супербактерий", которые труднее поддаются лечению и требуют новых подходов в медицине.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устойчивых штаммов до 30% указывает на серьёзную угрозу эффективности антибиотиков без контроля и исследований.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отчет по антибиотикоустойчивости, 2023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диагностики бактериальных инфекций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1410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Бактериологические посевы позволяют выделить и определить возбудителя за 1-3 дня, что помогает точно подобрать лечение.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0898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Микроскопия окрашенных препаратов выявляет форму и особенности бактерий сразу после получения образца.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0386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Экспресс-тесты обеспечивают быстрый результат, что важно при экстренных состояниях и массовых заболеваниях.
</a:t>
            </a:r>
            <a:endParaRPr lang="en-US" sz="986" dirty="0"/>
          </a:p>
        </p:txBody>
      </p:sp>
      <p:sp>
        <p:nvSpPr>
          <p:cNvPr id="8" name="Text 5"/>
          <p:cNvSpPr txBox="1"/>
          <p:nvPr/>
        </p:nvSpPr>
        <p:spPr>
          <a:xfrm>
            <a:off x="261600" y="3987475"/>
            <a:ext cx="55005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ПЦР-методика высокочувствительна и выявляет ДНК бактерий с минимальным количеством материала, ускоряя диагностику.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бактерий на организм животных и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разрушение и воспаление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Патогенные бактерии проникают в ткани и разрушают клетки, вызывая воспаление и отёк, что ухудшает функцию поражённых органов и вызывает боль.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Токсическое действие бактерий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Выделяемые бактериями токсины отравляют организм, вызывая лихорадку, слабость и интоксикацию, что снижает сопротивляемость человека и животных.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реакция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реагирует на инфекцию повышением температуры тела и активацией иммунитета, что помогает бороться с бактериями, но может вызвать дискомфорт.
</a:t>
            </a:r>
            <a:endParaRPr lang="en-US" sz="100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798217"/>
            <a:ext cx="249600" cy="221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2748" y="1798217"/>
            <a:ext cx="249600" cy="221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6377" y="1789450"/>
            <a:ext cx="164588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993" y="1798217"/>
            <a:ext cx="249600" cy="2218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меры профилактики бактериальных инфекций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рук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мытьё рук с мылом снижает риск передачи бактерий, особенно после улицы, туалета и перед едой.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Мытьё овощей и фруктов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очищение продуктов снижает попадание патогенных бактерий в организм через пищу.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Обработка 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Кипячение и фильтрация воды уничтожают бактерии, доступные в природных или бытовых источниках.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Санитарная обработка помещений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уборка и дезинфекция уменьшают распространение бактерий в жилых и рабочих помещениях.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и прививки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формируют иммунитет и предотвращают развитие многих опасных бактериальных заболеваний.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против бактериальных болезней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данные о возрастных показателях вакцинации и эффективности прививок согласно Минздраву России.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существенно снижает распространение и тяжесть бактериальных заболеваний среди детей.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здравоохранения РФ, 2023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Чёрная смерть: уроки эпидемии XIV 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катастрофы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Чума уничтожила треть населения Европы, вызвав массовую панику и социальный кризис, изменив ход истории и демографию.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Возбудитель и переносчик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Бактерия Yersinia pestis передавалась кровососущими блохами, паразитировавшими на крысах, что способствовало быстрому распространению инфекции.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 культуре и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гравюры и хроники детально описывают страдания, а опыт борьбы с чумой стимулировал развитие санитарных мер.
</a:t>
            </a:r>
            <a:endParaRPr lang="en-US" sz="10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Антибиотики: открытия, группы и риски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антибиотик, пенициллин, был открыт Александром Флемингом в 1928 году и произвёл революцию в лечении инфекций.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Классы антибиотиков различаются по механизму действия — пенициллины, макролиды, фторхинолоны и др. назначаются по чувствительности бактерий.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применение антибиотиков ведёт к формированию устойчивости и снижению эффективности лечения будущих инфекций.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Неконтролируемое использование может вызвать побочные эффекты и угрожать здоровью, поэтому важно соблюдать врачебные назначения.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при подозрении на бактериальную инфекцию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первых симптомах инфекции нужно сразу обратиться к врачу для точной диагностики и назначения правильного лечения.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Самолечение антибиотиками строго запрещено из-за риска осложнений и усиления устойчивости патогенов.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пройти полный курс лечения даже после улучшения состояния, чтобы полностью уничтожить бактерии и избежать рецидива.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0" y="1405400"/>
            <a:ext cx="205500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5906" y="1405400"/>
            <a:ext cx="231188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зоонозных бактериальных инфекций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ветеринарные осмотры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здоровья животных помогает своевременно выявлять и предотвращать передачу инфекций человеку.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Эпидемиологический надзор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и информирование населения об угрозах снижают риск вспышек зоонозов.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санитарных норм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чистоты на фермах и в местах содержания животных сокращает распространение возбудителей.
</a:t>
            </a:r>
            <a:endParaRPr lang="en-US" sz="113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Бактерии: вызовы и надежды на будущее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борьба с бактериальными инфекциями требуют комплексных мер профилактики, вакцинации и ответственного использования антибиотиков для сохранения здоровья.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2026-05-08T14:47:53Z</dcterms:created>
  <dcterms:modified xsi:type="dcterms:W3CDTF">2026-05-08T14:47:53Z</dcterms:modified>
</cp:coreProperties>
</file>