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язык: как он помогает думать, читать и говорить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учит понимать мир, слова и друг друга.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— язык дома, школы и сердца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звучит в семье, в книгах, в песнях и в каждом добром разговоре. С ним ребенок учится называть мир, задавать вопросы, рассказывать истории и уважительно общаться с людьми.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рядом с ребенком каждый день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слышится первое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ребенок слышит родную речь с самых первых лет. Здесь появляются ласковые обращения, первые вопросы и ответы, а еще любимые сказки и песни. Именно дома язык становится близким и понятным, как знакомая улыбка.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слово становится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родной язык помогает читать задания, отвечать полными предложениями и записывать мысли в тетрадь. Учитель показывает, как строить высказывание, подбирать нужное слово и не терять смысл. Так речь становится чище и увереннее.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открывает новый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язык звучит особенно красиво: в стихах, пословицах, коротких рассказах и загадках. Ребенок замечает, как слова могут быть веселыми, строгими или очень точными. Чтение помогает не только узнавать новое, но и любить сам язык.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буквы: основа грамотного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слышим ушами, а букву видим глазами и пишем рукой. Поэтому важно не путать, как слово звучит, и как оно записывается в тетради.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звуки бывают мягкими, другие — твердыми. Иногда рядом стоят две буквы, а читается один звук. Такие случаи помогают внимательно слушать и правильно произносить слова.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слова по слогам, ставить ударение и сравнивать похожие звуки. Это словно маленькая тренировка для уха, глаза и памяти одновременно.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порядок букв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это все буквы языка, расположенные по порядку. Если знать этот порядок, легче находить нужное слово и не теряться среди страниц.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любят стройный порядок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нужен в словарях, списках и учебниках. Он помогает быстро искать имена, названия и новые слова. Это очень полезный помощник — почти как хорошая закладка, только умнее.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алфавит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правильное слово в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услышанного звучания до точного употребления и записи.
</a:t>
            </a:r>
            <a:endParaRPr lang="en-US" sz="152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предмет, действие, признак или число. Без него речь была бы как конструктор без деталей: вроде есть, а собирать нечего.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близкие по смыслу слова помогают выбрать самый точный вариант. Например, одно слово может подойти для разговора с другом, а другое — для книжного текста.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одинаково звучащие слова означают совсем разное. Поэтому важно смотреть на предложение целиком, а не верить одному слову на честное лицо.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наблюдать, как одно и то же слово меняет смысл в разных предложениях. Так ребенок учится быть внимательным читателем и аккуратным собеседником.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Предложение: как из слов рождается мысль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выразить законченную мысль. Слова в нем стоят не как попало, а дружно и по смыслу, словно ребята в паре на прогулке.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пишется с большой буквы, а конец отмечается точкой, вопросительным или восклицательным знаком. Эти знаки подсказывают, как читать и понимать фразу.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 школе, семье, природе и праздниках удобны для третьеклассников. Они легко читаются, хорошо запоминаются и помогают самому составлять ясную речь.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несколько предложений об одном событии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несколько предложений общей темой. У него есть начало, основная часть и конец, поэтому он читается как маленькая история, а не как набор отдельных фраз.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текст, важно заметить главные слова, повторяющиеся мысли и связь между предложениями. Тогда становится легко пересказать рассказ, придумать заголовок и найти главную мысль.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750" y="1317313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и письменная речь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в разговоре, вопросах, ответах и пересказе. Здесь помогают голос, интонация и паузы, чтобы собеседник сразу понял настроение и смысл.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живет в тетради, книге, поздравлении и записке. В ней особенно важны буквы, знаки препинания и аккуратность, чтобы мысль читалась без догадок.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— два способа
</a:t>
            </a:r>
            <a:pPr algn="ctr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мысль можно произнести и записать по-разному. Но если слова выбраны точно, смысл остается понятным и в разговоре, и на бумаге.
</a:t>
            </a:r>
            <a:endParaRPr lang="en-US" sz="143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успеху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вслух, четкое произношение, внимательное письмо и уважение к слушателю делают речь ясной. А ясная речь, как хороший фонарик, освещает смысл.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начать разговор спокойно и доброжелательно: они показывают, что мы замечаем другого человека и готовы общаться с уважением.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попросить, поблагодарить или извиниться, родной язык подсказывает точные формы речи: пожалуйста, спасибо, извините, добрый день.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ребенок слышит и использует такие слова дома и в школе, тем легче ему говорить так, чтобы собеседнику было приятно и понятно.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вежливой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в пословицах и поговорках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классе дети обсуждают пословицу о труде, и каждый вспоминает, как важно не откладывать дело на потом. Учитель читает ее вслух, а ребята сразу представляют старательного ученика, аккуратную тетрадь и дружную команду за работой.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спорится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учебника стоит короткая поговорка, похожая на маленький рисунок из слов. Ребята читают ее хором, потом объясняют своими словами и даже придумывают ситуацию из школьной жизни. Так народная мудрость становится понятной и живой.
</a:t>
            </a:r>
            <a:endParaRPr lang="en-US" sz="1333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помнят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5094" y="1376750"/>
            <a:ext cx="409313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сказки, песни и загадки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учат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есть повторяющиеся обороты и яркие образы. Ребенок легко запоминает их и начинает внимательнее следить за тем, как слова помогают представить героев и события.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держат ритм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почувствовать мелодию языка. Ритм и напевность делают слова запоминающимися, а произношение — более четким и выразительным, будто язык сам просится в хор.
</a:t>
            </a:r>
            <a:endParaRPr lang="en-US" sz="1419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тренируют догадку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заставляет искать подсказки в словах и смысле. Чтобы ответить, нужно внимательно слушать, сравнивать признаки и замечать, как одно слово может намекать на другое.
</a:t>
            </a:r>
            <a:endParaRPr lang="en-US" sz="139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играют со звуком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звучат весело и быстро, поэтому дети лучше чувствуют ударение, ритм и повтор. Такие тексты учат произносить слова четко и с удовольствием, без скуки.
</a:t>
            </a:r>
            <a:endParaRPr lang="en-US" sz="141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коротким текстом на 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текст, заметить главное и красиво пересказать его своими словами.
</a:t>
            </a:r>
            <a:endParaRPr lang="en-US" sz="131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Орфография: почему важно писать внимательно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помогают писать так, чтобы слово читалось без догадок. Большая буква в именах и названиях сразу показывает, о ком или о чем идет речь.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слов и перенос по слогам нужны для аккуратного письма. Если пропустить правило, строка может стать похожей на загадку, а не на понятный текст.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важен правильный знак: точка, вопрос или восклицание. Он помогает читателю понять, завершена мысль или автор что-то спрашивает, удивляется, радуется.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письмо — это уважение к тому, кто будет читать тетрадь. Одна лишняя буква иногда меняет смысл, поэтому проверка текста нужна даже самым торопливым умельцам.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почерк и аккуратная тетрадь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Разборчивый почерк помогает быстро понять написанное, а ровные строки и одинаковые интервалы делают страницу опрятной. Для третьеклассника это еще и удобный способ заметить свои успехи.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исправления, аккуратные поля и одинаково написанные буквы помогают работать без лишней путаницы. Когда тетрадь выглядит аккуратно, проверять задания проще и учителю, и самому ученику.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языки живут рядом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слышит родной язык в первых разговорах, сказках и песнях. Так он узнает слова, которые связывают поколение с поколением и хранят семейную память.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другие языки: в учебных текстах, на улицах, в именах и в разговорах с друзьями. Это помогает заметить, как по-разному звучат слова и как интересно они устроены.
</a:t>
            </a:r>
            <a:endParaRPr lang="en-US" sz="1559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каждому языку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знакомые слова, дети понимают: языки могут быть разными, но каждый достоин бережного отношения. Дружба языков начинается с любопытства и вежливости.
</a:t>
            </a:r>
            <a:endParaRPr lang="en-US" sz="15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750" y="1317313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850" y="1317313"/>
            <a:ext cx="65565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речь каждый день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ответы полными предложениями делают речь увереннее. Ребенок слышит себя, замечает паузы и учится произносить слова ясно, не проглатывая окончания.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Пересказывать коротко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текста полезно рассказать главное своими словами. Это помогает удержать последовательность событий, не потерять важные детали и говорить по делу, а не вокруг да около.
</a:t>
            </a:r>
            <a:endParaRPr lang="en-US" sz="135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точные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погоду, предметы на парте или настроение героя — полезное упражнение на словарь. Так ребенок учится находить точные слова и замечать их оттенки.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Придумывать новое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рассказ, вопрос к тексту или синоним к знакомому слову делают занятия живыми. Такое маленькое творчество помогает речи расти каждый день, как комнатному цветку на подоконнике.
</a:t>
            </a:r>
            <a:endParaRPr lang="en-US" sz="132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любовь к родному слову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семейным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рассказывают о событиях дня, язык звучит естественно и тепло. Ребенок слышит новые слова, учится задавать вопросы и чувствует, что родное слово нужно не только в учебнике, но и в обычной жизни.
</a:t>
            </a:r>
            <a:endParaRPr lang="en-US" sz="126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хочется открыть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и на уроке книга помогает встретить сказки, стихи и интересные выражения. Страницы словно приглашают: читай, повторяй, обсуждай. Так любовь к языку растет вместе с любопытством и радостью открытия.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слова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мероприятии дети читают, поют, разгадывают загадки и вспоминают пословицы. Рядом стоят учитель, родители и друзья, а язык становится общим добрым делом, которое хочется беречь и передавать дальше.
</a:t>
            </a:r>
            <a:endParaRPr lang="en-US" sz="129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нужен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учиться, общаться и понимать мир вокруг. Если говорить, читать и писать внимательно, он становится надежным помощником, а каждый день — чуть яснее и добрее.
</a:t>
            </a:r>
            <a:endParaRPr lang="en-US" sz="343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2026-05-21T12:07:04Z</dcterms:created>
  <dcterms:modified xsi:type="dcterms:W3CDTF">2026-05-21T12:07:04Z</dcterms:modified>
</cp:coreProperties>
</file>