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376" y="360000"/>
            <a:ext cx="3342498" cy="4388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294050"/>
            <a:ext cx="4895700" cy="179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Гражданские войны в Римской республике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римляне начали воевать друг с другом, республика изменилась навсегда.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Республика держалась на балансе сената, народных собраний и выборных должностей. Но завоевания усилили неравенство: земли, богатство и влияние сосредоточились у немногих, а споры о власти всё чаще переходили в насилие.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Римская республика: как возник кризис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02200" y="2282663"/>
            <a:ext cx="26316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133 году до н. э. Тиберий Гракх предложил ограничить захват общественной земли и вернуть её бедным гражданам. Его идея затронула интересы знати и вызвала острый политический конфликт.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02200" y="1543050"/>
            <a:ext cx="2631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Тиберий и земля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256200" y="2282663"/>
            <a:ext cx="26316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Противники Тиберия ответили силой: он был убит в Риме. Это стало тревожным сигналом — политические разногласия впервые так открыто решались не законами, а расправой.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256200" y="1543050"/>
            <a:ext cx="2631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Насилие вместо спора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110200" y="2282663"/>
            <a:ext cx="26316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реформы попытался продолжить его брат Гай Гракх. Однако и его судьба закончилась трагически. После этого в республике стало гораздо труднее решать проблемы мирным путём.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6110200" y="1543050"/>
            <a:ext cx="2631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новым столкновениям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братьев Гракхов и первый большой кризис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85089" y="1302450"/>
            <a:ext cx="2773822" cy="3377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512775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победы Сулла составил списки врагов государства. Людей из этих списков можно было убивать и лишать имущества, что усилило страх и показало жестокость новой политики.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12625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Проскрипции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61600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конфликт доказал, что полководец с верной армией способен диктовать условия целому государству. С этого момента военная поддержка стала важнее старых правил республики.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61450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порядок через страх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161600" y="2012268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Сулла повёл свои войска на сам Рим. Для республики это был опасный прецедент: военная сила впервые так явно вмешалась в политическую жизнь столицы.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6161450" y="1441368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входит в Рим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12775" y="2012268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88–82 годах до н. э. Луций Корнелий Сулла вступил в борьбу со сторонниками Гая Мария. Спор о должности и власти быстро превратился в настоящую войну между римлянами.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512625" y="1441368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 командование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Сулла и первая гражданская война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показывает, что кризис растянулся почти на столетие и постепенно вовлекал всё больше влиятельных людей и армий.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первых политических убийств конфликты становятся регулярными, а к I веку до н. э. переходят в борьбу крупных полководцев.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событий гражданских войн в Римской республике
</a:t>
            </a:r>
            <a:endParaRPr lang="en-US" sz="134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гражданских войн в Риме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447" y="3260645"/>
            <a:ext cx="439200" cy="351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6222" y="3217325"/>
            <a:ext cx="383250" cy="43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5447" y="1518270"/>
            <a:ext cx="439200" cy="3513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98247" y="1498750"/>
            <a:ext cx="439200" cy="390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2" name="Text 1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воинов важнее становился не Рим как государство, а командир, который обещал землю и защиту. Так возникала зависимость армии от полководца.
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верность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полководец получал поддержку преданных солдат, он мог решать споры силой. Это делало новые гражданские войны гораздо вероятнее и опаснее.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как политическая сила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552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Раньше римляне сами выходили на войну как граждане. Такая армия была связана с обязанностью защищать государство, а не с личной карьерой военачальника.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11008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Гражданское ополчение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7980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служба стала долгой и постоянной. Солдаты привыкали жить войной и всё больше рассчитывали на жалованье, добычу и награды после окончания службы.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3436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Профессиональные солдаты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изменилась римская армия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3046" y="1145300"/>
            <a:ext cx="6458008" cy="226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кризиса преследовали разные цели, поэтому один и тот же конфликт по-разному воспринимался в Риме.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республике столкнулись интересы знати, народа и армии; решающее преимущество получали те, кто контролировал солдат.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поздней Римской республики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участвовал в борьбе за власть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7707" y="1270534"/>
            <a:ext cx="4146300" cy="34093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762950" y="1570575"/>
            <a:ext cx="3706500" cy="5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49 году до н. э. Цезарь пересёк Рубикон и тем самым открыто бросил вызов сенату. Этот шаг означал, что спор уже нельзя решить обычными законами.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2938" y="1170000"/>
            <a:ext cx="37065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через Рубикон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62950" y="4081025"/>
            <a:ext cx="3706500" cy="5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Цезарь получил чрезвычайные полномочия и стал диктатором. Его возвышение показало, что популярный полководец может оказаться сильнее республиканских институтов.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762938" y="3680450"/>
            <a:ext cx="37065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одного человека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762950" y="2825800"/>
            <a:ext cx="3706500" cy="5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48 году до н. э. Цезарь победил Помпея в решающем сражении при Фарсале. После этого его положение в Риме стало почти безусловным.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762938" y="2425225"/>
            <a:ext cx="37065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Сражение при Фарсале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Юлий Цезарь и Помпей: борьба двух сильных лидеров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убийство одного правителя запустило цепочку новых столкновений в Риме.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убийства Цезаря к новой войне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13100" y="1712623"/>
            <a:ext cx="3870900" cy="18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этот момент трое политиков действовали уже не как соперники, а как временные правители, использовавшие списки врагов для укрепления власти.
</a:t>
            </a:r>
            <a:endParaRPr lang="en-US" sz="19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4397400"/>
            <a:ext cx="5046000" cy="2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поздней Римской республики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25800" y="2845358"/>
            <a:ext cx="37683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тогда Октавиан, Антоний и Лепид получили чрезвычайные полномочия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5800" y="1443133"/>
            <a:ext cx="37683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81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год до н. э.
</a:t>
            </a:r>
            <a:endParaRPr lang="en-US" sz="581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смутные годы римляне часто выбирали не идею, а того, кто обещал защиту, землю или безопасность для семьи.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складывалась из практических надежд и страха, поэтому один и тот же город мог разделиться между противниками.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теме; условная оценка значимости причин на основе описания
</a:t>
            </a:r>
            <a:endParaRPr lang="en-US" sz="134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поддерживали разных лидеров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47250" y="3608400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мыса Акций флот Октавиана разгромил силы Марка Антония и Клеопатры. После этого их военные и политические возможности резко ослабли.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7250" y="3061325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год до н. э. — Акций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13500" y="1990470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Октавиан остался единственным сильным правителем. Победа при Акции обычно считается завершением долгого периода гражданских войн в Риме.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13500" y="1443395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войны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330375" y="2799435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Антоний и Клеопатра потеряли опору в борьбе за Рим. Их власть в восточной части державы уже не могла изменить исход конфликта.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3330375" y="2252360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битвы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победе Октавиана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000" y="2539555"/>
            <a:ext cx="4335300" cy="93719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5430550" y="156332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кризис в Риме развивался от первых убийств и реформ к большим войнам и единоличной власти.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5430550" y="282897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растянулись почти на сто лет: от первых реформ до победы Октавиана, что показывает затяжной характер кризиса.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430550" y="4373650"/>
            <a:ext cx="33537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гражданских войн Римской республики по учебному материалу
</a:t>
            </a:r>
            <a:endParaRPr lang="en-US" sz="134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даты и события гражданских войн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717581"/>
            <a:ext cx="8345100" cy="18662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62075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уносили жизни и лишали людей имущества. Дома, поля и запасы могли быть уничтожены или захвачены, а целые семьи оказывались без средств к существованию.
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62066" y="1268292"/>
            <a:ext cx="182788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и разорение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848400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Мирная жизнь отступала на второй план: людям было труднее учиться, работать и строить планы. Даже обычные дела зависели от того, где проходили войска и кому подчинялся город.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6848391" y="1268292"/>
            <a:ext cx="18279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Нарушенная повседневность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719577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шли боевые действия, торговля замедлялась, дороги становились опасными, а города и сельские районы не могли нормально работать. Это ослабляло всю экономику Рима.
</a:t>
            </a:r>
            <a:endParaRPr lang="en-US" sz="800" dirty="0"/>
          </a:p>
        </p:txBody>
      </p:sp>
      <p:sp>
        <p:nvSpPr>
          <p:cNvPr id="14" name="Text 6"/>
          <p:cNvSpPr txBox="1"/>
          <p:nvPr/>
        </p:nvSpPr>
        <p:spPr>
          <a:xfrm>
            <a:off x="4719567" y="1268292"/>
            <a:ext cx="18279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хозяйства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2590753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государства росло недоверие. Донос, список врагов или случайное обвинение могли привести к аресту, изгнанию или смерти, поэтому люди жили в постоянной тревоге.
</a:t>
            </a:r>
            <a:endParaRPr lang="en-US" sz="800" dirty="0"/>
          </a:p>
        </p:txBody>
      </p:sp>
      <p:sp>
        <p:nvSpPr>
          <p:cNvPr id="16" name="Text 8"/>
          <p:cNvSpPr txBox="1"/>
          <p:nvPr/>
        </p:nvSpPr>
        <p:spPr>
          <a:xfrm>
            <a:off x="2590744" y="1268292"/>
            <a:ext cx="18279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и подозрения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гражданские войны повлияли на жизнь людей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монетах римские правители размещали свои имена, изображения и знаки побед. Такой маленький предмет попадал в руки многих людей и каждый день напоминал, кто претендует на власть и порядок.
</a:t>
            </a:r>
            <a:endParaRPr lang="en-US" sz="1152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Монета как послание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Сулла, Цезарь и Октавиан старались говорить так, чтобы их считали спасителями Рима. Одни подчёркивали восстановление порядка, другие — милосердие, третьи — долгожданный мир после смуты.
</a:t>
            </a:r>
            <a:endParaRPr lang="en-US" sz="1152" dirty="0"/>
          </a:p>
        </p:txBody>
      </p:sp>
      <p:sp>
        <p:nvSpPr>
          <p:cNvPr id="10" name="Text 4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 мире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Статуи и надписи показывали лидера не просто как полководца, а как защитника государства. Для жителей это был важный образ: сильный человек, который обещает безопасность после долгих войн.
</a:t>
            </a:r>
            <a:endParaRPr lang="en-US" sz="1152" dirty="0"/>
          </a:p>
        </p:txBody>
      </p:sp>
      <p:sp>
        <p:nvSpPr>
          <p:cNvPr id="12" name="Text 6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Статуя победителя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правители старались завоевать поддержку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внутренние кризисы постепенно усиливали роль армии и полководцев, пока республика не сменилась новой системой власти.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республики к единоличной власти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447" y="3260645"/>
            <a:ext cx="439200" cy="3513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8247" y="3241125"/>
            <a:ext cx="439200" cy="390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6047" y="1474950"/>
            <a:ext cx="438000" cy="43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98847" y="1474950"/>
            <a:ext cx="438000" cy="43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1" name="Text 1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Сенат продолжал существовать, но его влияние заметно снизилось. Всё чаще он не руководил событиями, а лишь подтверждал решения более сильного правителя.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Слабый сенат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республиканские названия сохранялись, но власть всё больше сосредотачивалась в одних руках. Так Рим постепенно вошёл в политическую систему, близкую к монархии.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эпоха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5552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 Рим по-прежнему контролировал огромные территории. Империя, созданная завоеваниями, не исчезла, даже когда внутри государства шла жестокая борьба за власть.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11008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Римские владения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47980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осталась главной опорой государства. Она уже привыкла решать не только внешние, но и внутренние политические задачи, поэтому её роль не уменьшилась.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53436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армия
</a:t>
            </a:r>
            <a:endParaRPr lang="en-US" sz="1400" dirty="0"/>
          </a:p>
        </p:txBody>
      </p:sp>
      <p:sp>
        <p:nvSpPr>
          <p:cNvPr id="19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сохранилось после окончания войн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из трёх лидеров использовал разные способы убеждать людей и усиливать своё положение в Риме.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Октавиан сочетал военную силу с союзами и образом миротворца, поэтому смог удержать власть дольше остальных.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по учебному материалу о Сулле, Цезаре и Октавиане
</a:t>
            </a:r>
            <a:endParaRPr lang="en-US" sz="134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Суллы, Цезаря и Октавиана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02200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богатство и земля сосредоточены у немногих, растёт недовольство. В Риме это стало одной из причин конфликтов, потому что многие граждане чувствовали себя обиженными и забытыми.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02200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опасно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63433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солдаты больше верны полководцу, чем государству, они могут вмешиваться в политику. Тогда споры решаются не законами, а силой оружия.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563433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не должна зависеть от одного человека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24667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Убийства, списки врагов и месть редко заканчиваются одним событием. В Риме каждое новое преступление порождало ответный удар и ещё больше разрушало доверие между людьми.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724667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Насилие запускает цепочку бед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885900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Рима показывает: государство держится не только на победах, но и на общих правилах. Без уважения к закону и поиску мира страна быстро слабеет.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6885900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и согласие важны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уроки гражданских войн в Риме
</a:t>
            </a:r>
            <a:endParaRPr lang="en-US" sz="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752725"/>
            <a:ext cx="8424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изменился навсегда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Гражданские войны разрушили старую республику и сделали армию главной силой в политике. Победа Октавиана завершила смуту и открыла для Рима новую эпоху — эпоху империи.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2026-06-02T03:32:17Z</dcterms:created>
  <dcterms:modified xsi:type="dcterms:W3CDTF">2026-06-02T03:32:17Z</dcterms:modified>
</cp:coreProperties>
</file>