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снов и сказок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мир чудес, образов и скрытых смыслов.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родились из устного рассказа и долго жили в памяти людей. Они развлекали, но и учили: помогали различать добро и зло, запоминать важные правила и видеть смысл в ярких, необычных образах.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сказки к уроку жизни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сказка отличается от обычного рассказа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всегда чувствуется чудо: герой может встретить волшебный предмет, говорящих животных или пройти через невероятное испытание.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чаще опирается на повседневную жизнь, поэтому его события выглядят более привычными и правдоподобными, без явной магии и превращений.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сказки характерны повторы, троекратные попытки, устойчивые формулы и четкое деление на добрых и злых персонажей.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сказка приводит к ясному финалу: герой получает награду, делает вывод или побеждает трудность, с которой не справился бы в одиночку.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мастера сказки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Создатель волшебного мира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сказки умеет оживлять слова и превращать обычное событие в необычную историю. Он придумывает героев, их поступки и путь к цели. Читатель словно входит в новый мир.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Детали, которые помогают увидеть фантазию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можно представить с книгой и пером на фоне луны, звезд, леса и замка. Эти детали напоминают о тайне, воображении и о том, что сказка рождается из творчества.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сказочный мир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презентации, 2026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соединяет знакомые и необычные элементы, поэтому ее легко узнать по особому ритму и настроению.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важные части сюжета — герой и испытание: именно они создают движение истории и ведут к развязке.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162" y="1225603"/>
            <a:ext cx="200925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0050" y="1225603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419" y="3638866"/>
            <a:ext cx="234413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3306" y="3638866"/>
            <a:ext cx="301388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7931" y="2447589"/>
            <a:ext cx="301388" cy="267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Сны в литературе и их значение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251675" y="1645281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образы помогают передать скрытность, ожидание и неясность. Сон в литературе часто начинается именно тогда, когда привычный мир стихает и становится возможным чудо.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781700" y="1177150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и тайна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4641600" y="1645225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особенно заметны страх, тревога, надежда или радостное ожидание. Через такие картины читатель лучше понимает, что происходит в душе персонажа.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207075" y="1177150"/>
            <a:ext cx="3432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героя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251725" y="4061249"/>
            <a:ext cx="4127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похож на зеркало, в котором видны мысли и переживания человека. Поэтому он помогает показать то, что в обычном разговоре герой бы не сказал.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81700" y="3593175"/>
            <a:ext cx="3597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внутреннего мира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641600" y="4061249"/>
            <a:ext cx="42153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Дверь, туман или свет вдалеке часто становятся знаком перехода. Такие символы делают сон похожим на путь в неизвестность, где возможно необычное открытие.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5207075" y="3593175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 другой мир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251725" y="2869974"/>
            <a:ext cx="8540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Сновидение нередко подсказывает, что впереди героя ждет важное событие. Оно не объясняет все прямо, а оставляет ощущение намека и загадки.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1700" y="2401911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Предчувствие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877612"/>
            <a:ext cx="4514400" cy="132112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и сон: сравнение признаков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как работают сказка и сон в литературе.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строится как история с развитием событий, а сон передает состояние человека. Поэтому у сказки чаще есть завершение, а у сна — ощущение недосказанности.
</a:t>
            </a:r>
            <a:endParaRPr lang="en-US" sz="1075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презентации, 2026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сказочный сюжет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обычное наблюдение превращается в сказочную историю.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и авторская сказка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сказка складывалась постепенно: ее пересказывали разные люди, поэтому в ней особенно заметны повторяющиеся формулы, зачины и знакомые сюжетные ходы.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сказка принадлежит одному писателю. В ней сильнее слышен личный стиль, точнее раскрываются чувства героя и появляются новые подробности, которых нет в устной традиции.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разновидности сохраняют чудо и поучительный смысл, но делают это по-разному: народная опирается на общую память, а авторская — на индивидуальное воображение.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 и сказка в стихах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показал, что сказка может звучать музыкально и торжественно. В его текстах легко почувствовать ритм, а знакомые сюжеты обретают выразительный русский язык. На иллюстрации хорошо смотрятся старинная книга и перо рядом с героем из народного мира.
</a:t>
            </a:r>
            <a:endParaRPr lang="en-US" sz="1037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Ганс Христиан Андерсен и сила чувств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Андерсен писал сказки, в которых особенно важны доброта, одиночество, надежда и верность себе. Его истории часто трогают не только событиями, но и тем, как показаны характеры героев. Для образа подойдут книга, свет и задумчивый сказочный персонаж.
</a:t>
            </a:r>
            <a:endParaRPr lang="en-US" sz="1037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Шарль Перро и известные сюжеты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Перро закрепил в литературе многие сказочные истории, которые потом стали известны по всему миру. Его имя связано с классическими образами, знакомыми многим детям. Иллюстрация может соединять старинный том, перо и узнаваемый сказочный символ, например замок.
</a:t>
            </a:r>
            <a:endParaRPr lang="en-US" sz="1034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сказочники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есть в сказках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типичных эмоциональных состояний в русских и зарубежных сказках, 2026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в сказке редко бывают одинаковыми: они меняются вместе с сюжетом и помогают читателю сильнее переживать события.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выделяются радость, страх и надежда: именно они поддерживают напряжение и делают счастливый финал особенно заметным.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дети любят сказки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легко запоминаются: в них есть повторяющиеся фразы, ритм и понятная последовательность событий, поэтому ребенку проще следить за сюжетом и пересказывать его.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герои и необычные детали сразу привлекают внимание. Волшебные предметы, превращения и загадочные места делают историю живой и вызывают любопытство.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помогает безопасно говорить о важных вещах: страхе, выборе, ошибке, смелости и дружбе. Через поступки персонажей дети учатся сопереживать и замечать последствия действий.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радует надежда на хороший исход. Когда добро побеждает, читатель чувствует удовлетворение и верит, что трудности можно преодолеть терпением и добротой.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2260" y="1340425"/>
            <a:ext cx="4359480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Волшебные предметы в сказках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устойчивых сказочных образов в фольклоре и литературных сказках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Волшебные предметы помогают герою преодолеть трудность и делают сюжет более ярким и запоминающимся.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предмета есть своя функция: он не просто украшает историю, а помогает герою действовать и двигать сюжет вперед.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сказки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часто начинается с привычного зачина и строится на повторах, поэтому текст звучит плавно и легко запоминается даже после одного чтения.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сказочников много постоянных эпитетов, уменьшительно-ласкательных слов и устойчивых выражений. Они создают теплый тон и помогают представить героев и место действия.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Концовка обычно ясная и завершенная: она подводит итог, подчеркивает победу добра и оставляет ощущение целостной, хорошо рассказанной истории.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сна к сказочному образу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сновидение превращается в выразительный художественный образ.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в книгах, мультфильмах и кино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сказка живет через слово и воображение читателя, а в мультфильме и кино она получает цвет, музыку, движение и выразительные детали оформления.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искусства по-своему усиливают чудо: театр делает историю живой, экран помогает увидеть героев, а книга оставляет простор для личной фантазии.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разные сказки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признаков народных и авторских сказок; обобщение литературных материалов
</a:t>
            </a:r>
            <a:endParaRPr lang="en-US" sz="86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очень непохожие сказки строятся по узнаваемым правилам, поэтому читатель быстро понимает, что перед ним именно сказочная история.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устойчивыми признаками остаются испытание, чудо и счастливый финал: они создают основу сказочного мира независимо от сюжета.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700" y="149325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2563" y="1493250"/>
            <a:ext cx="200925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3956" y="3292425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3875" y="3299055"/>
            <a:ext cx="318300" cy="254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302325"/>
            <a:ext cx="8795400" cy="6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сказки и истории о снах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68700" y="194412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учится не отступать перед опасностью и делать шаг навстречу трудности, даже если сначала ему страшно и не хватает уверенности.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716950" y="1944200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путь редко бывает коротким: персонаж проходит испытания, ждет помощи и понимает, что хорошие результаты требуют времени и усилий.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68575" y="374337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добро проявляется в заботе, честности и готовности помочь. Такие поступки показывают, что мягкость тоже может быть сильной.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667725" y="3243875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4716950" y="3743375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Сновидения и сказочные образы помогают заметить страхи, желания и надежды героя, а значит, лучше понять его характер и внутренний мир.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5216100" y="3243876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себя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снов и сказок в современной детской литературе
</a:t>
            </a:r>
            <a:endParaRPr lang="en-US" sz="2595" dirty="0"/>
          </a:p>
        </p:txBody>
      </p:sp>
      <p:sp>
        <p:nvSpPr>
          <p:cNvPr id="11" name="Text 2"/>
          <p:cNvSpPr txBox="1"/>
          <p:nvPr/>
        </p:nvSpPr>
        <p:spPr>
          <a:xfrm>
            <a:off x="131075" y="109587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31075" y="283472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авторы опираются на народные и классические сказочные мотивы: путь героя, волшебную помощь, испытание и ясный смысл истории.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323676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темы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3676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 все чаще ставят дружбу, ответственность, страх ошибки и умение выбрать правильный поступок в обычной, знакомой ребенку ситуации.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516250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герои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516250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становятся ближе сегодняшнему читателю: они сомневаются, шутят, учатся и совершают ошибки, но все равно стремятся к добру.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08851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стиль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08851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Сказочность сохраняется, но язык становится современнее, а сюжет — динамичнее; при этом остаются юмор, образность и ощущение чуда.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помогает увидеть мир ярче: она соединяет фантазию, мудрость и язык образов, учит понимать чувства и показывает, что добро, смелость и верность себе действительно важны.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остается важной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2026-05-17T18:43:44Z</dcterms:created>
  <dcterms:modified xsi:type="dcterms:W3CDTF">2026-05-17T18:43:44Z</dcterms:modified>
</cp:coreProperties>
</file>