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Разрядка: ослабление напряжённости в холодной войне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соперники ищут правила, чтобы не допустить ядерной катастрофы.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сверхдержавы пошли на сближение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Карибского кризиса США и СССР поняли, что прямое столкновение может стать самоубийственным. Война во Вьетнаме, рост военных расходов и экономические трудности подтолкнули стороны к более предсказуемым правилам соперничества.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 снижению риска ядерной войны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1963 году появилась «горячая линия» между Москвой и Вашингтоном, чтобы лидеры могли быстро обмениваться сообщениями в момент кризиса и избежать опасных задержек при принятии решений.
</a:t>
            </a:r>
            <a:endParaRPr lang="en-US" sz="1157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испытаний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 же СССР, США и Великобритания подписали договор, запретивший ядерные испытания в атмосфере, космосе и под водой. Это стало первым заметным шагом к контролю над наиболее опасными вооружениями.
</a:t>
            </a:r>
            <a:endParaRPr lang="en-US" sz="1088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не сняли противоречия холодной войны, но закрепили важную мысль: даже заклятые соперники должны иметь каналы экстренного контакта и правила, уменьшающие риск случайной войны.
</a:t>
            </a:r>
            <a:endParaRPr lang="en-US" sz="11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стороны наращивали потенциал почти без пауз, стремясь не отстать от соперника и сохранить стратегический паритет.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арсеналов сделал войну слишком рискованной, поэтому разрядка стала ответом на опасность взаимного уничтожения.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ядерных арсеналов США и СССР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24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данным SIPRI и National Museum of Nuclear Science &amp; History; значения округлены
</a:t>
            </a:r>
            <a:endParaRPr lang="en-US" sz="8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8506" y="1393300"/>
            <a:ext cx="2227638" cy="179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Администрация Ричарда Никсона сделала ставку на узкий круг переговорщиков и конфиденциальные контакты. Генри Киссинджер добивался соглашений поэтапно, без громких деклараций, предпочитая практический результат идеологической полемике.
</a:t>
            </a:r>
            <a:endParaRPr lang="en-US" sz="8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Никсон и Киссинджер: дипломатия через закрытые каналы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руководство также было заинтересовано в снижении риска прямого столкновения. Леонид Брежнев и Алексей Косыгин использовали саммиты и рабочие встречи, чтобы закрепить стабильность без отказа от собственных политических целей.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Брежнев и Косыгин: поиск управляемого соперничества
</a:t>
            </a:r>
            <a:endParaRPr lang="en-US" sz="106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Рукопожатия, официальные визиты и совместные фотографии стали важной частью международной сцены. Они не означали дружбу, но демонстрировали готовность говорить и признавать необходимость ограниченных компромиссов.
</a:t>
            </a:r>
            <a:endParaRPr lang="en-US" sz="886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Саммиты как новый политический язык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и дипломатический стиль разрядки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570221"/>
            <a:ext cx="4775700" cy="22684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документы разрядки последовательно ограничивали самые опасные формы конфронтации и создавали правовую основу для более предсказуемых отношений между сверхдержавами.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соглашениях прослеживается общий принцип: ограничить наиболее опасные элементы соперничества, не прекращая самой холодной войны.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соглашения периода разрядки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3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договоры СССР и США; Заключительный акт СБСЕ, 1963–1975
</a:t>
            </a:r>
            <a:endParaRPr lang="en-US" sz="9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ОСВ-1 и Договор по ПРО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1970-х годов обе стороны стремились зафиксировать стратегический паритет и остановить бесконтрольный рост вооружений, который делал кризисы всё более опасными.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переговоров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Соглашение ограничило число стратегических пусковых установок и стало важным признанием военно-стратегического равновесия между США и СССР.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1972: ОСВ-1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резко сузил возможности противоракетной обороны, исходя из логики взаимной уязвимости: если ни одна сторона не защищена полностью, вероятность первого удара ниже.
</a:t>
            </a:r>
            <a:endParaRPr lang="en-US" sz="1165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1972: Договор по ПРО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снижении общего числа кризисов сохранялись острые точки напряжения: Берлин, Вьетнам, Ближний Восток и Африка.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уменьшила частоту наиболее опасных столкновений, но не устранила конфликтов; она изменила способ их управления.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международные кризисы в эпоху разрядки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6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учебный подсчёт по ключевым кризисам холодной войны, 1948–1975
</a:t>
            </a:r>
            <a:endParaRPr lang="en-US" sz="9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во Вьетнаме и её влияние на политику США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Затяжная война усиливала недоверие к власти в США. Общество всё чаще требовало объяснений, а антивоенные движения превращались в заметный фактор внутренней политики.
</a:t>
            </a:r>
            <a:endParaRPr lang="en-US" sz="1077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Телевизионные кадры войны делали конфликт особенно ощутимым для американцев. Обострялось ощущение, что цена противостояния слишком высока для общества и для репутации страны.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расходы росли, осложняя бюджетную ситуацию и усиливая сомнения в целесообразности дальнейшей эскалации. Это подталкивало Вашингтон к более осторожной международной линии.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разрядкой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снизить внешнеполитическое напряжение частично объяснялось внутренними трудностями. Вьетнам показал, что дипломатия сверхдержав зависит не только от соперника, но и от настроений собственного общества.
</a:t>
            </a:r>
            <a:endParaRPr lang="en-US" sz="1066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событий в период разрядки: от конфликта к переговорам и частичному соглашению.
</a:t>
            </a:r>
            <a:endParaRPr lang="en-US" sz="1043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разрядки: от кризиса к временному компромиссу
</a:t>
            </a:r>
            <a:endParaRPr lang="en-US" sz="2278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37563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56923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30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9413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64231"/>
            <a:ext cx="218400" cy="1941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безопасность и Хельсинкский процесс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52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закреплял суверенное равенство участников и принцип невмешательства во внутренние дела. Это позволяло говорить о правилах сосуществования даже в условиях идеологического противостояния и взаимного недоверия.
</a:t>
            </a:r>
            <a:endParaRPr lang="en-US" sz="1308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Нерушимость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52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акт СБСЕ подтвердил, что послевоенные границы в Европе не должны пересматриваться силой. Для СССР это означало международное признание сложившегося порядка и укрепление его безопасности на западном направлении.
</a:t>
            </a:r>
            <a:endParaRPr lang="en-US" sz="1308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через обязательства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52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рассматривал Хельсинки как возможность связать военные вопросы с политическими и гуманитарными обязательствами. Такой подход делал безопасность не только военной, но и правовой, опирающейся на общие нормы.
</a:t>
            </a:r>
            <a:endParaRPr lang="en-US" sz="1308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2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прав человека стало самым долгосрочным последствием процесса. Оно вывело гуманитарные стандарты в международную повестку и позднее усилило общественное давление на социалистические режимы внутри Восточной Европы.
</a:t>
            </a:r>
            <a:endParaRPr lang="en-US" sz="1308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326850"/>
            <a:ext cx="5226300" cy="288215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Хельсинки и их значение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акт СБСЕ зафиксировал базовые правила европейской стабильности и связал вопросы безопасности с политическими обязательствами.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Хельсинки оформили не только мирные принципы, но и новую систему политических обязательств, где права человека стали частью европейской безопасности.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8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акт Совещания по безопасности и сотрудничеству в Европе, Хельсинки, 1975
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5" y="2975096"/>
            <a:ext cx="8561700" cy="21655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измерение разрядки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поставки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расширила обмен товарами между Востоком и Западом. СССР получал зерно, оборудование и отдельные технологии, а западные экономики — новые рынки и более предсказуемую деловую среду.
</a:t>
            </a:r>
            <a:endParaRPr lang="en-US" sz="851" dirty="0"/>
          </a:p>
        </p:txBody>
      </p:sp>
      <p:sp>
        <p:nvSpPr>
          <p:cNvPr id="11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Кредиты и 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Кредитные соглашения помогали советской экономике компенсировать дефициты, но одновременно усиливали зависимость от внешних поставок и финансовых решений. Экономическая выгода сочеталась с ростом взаимных обязательств.
</a:t>
            </a:r>
            <a:endParaRPr lang="en-US" sz="884" dirty="0"/>
          </a:p>
        </p:txBody>
      </p:sp>
      <p:sp>
        <p:nvSpPr>
          <p:cNvPr id="12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Научно-техническое сотрудничество стало важным каналом влияния. Оно не снимало политических споров, однако делало разрыв отношений дороже для обеих сторон и поддерживало интерес к продолжению переговоров.
</a:t>
            </a:r>
            <a:endParaRPr lang="en-US" sz="8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разрядки росла не только среди политиков: люди ожидали снижения напряжённости, более предсказуемой политики и уменьшения риска новой мировой войны.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мотивом общественной поддержки был страх катастрофы; экономические надежды и усталость от войны усиливали запрос на переговоры.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поддержка разрядки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17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диаграмма по материалам темы «Разрядка»; доли условные, иллюстративные
</a:t>
            </a:r>
            <a:endParaRPr lang="en-US" sz="8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конфликты, подрывавшие доверие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4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в этом регионе превращали соперничество сверхдержав в борьбу за влияние через союзников и поставки вооружений. Любая эскалация здесь быстро отражалась на общем уровне доверия между Москвой и Вашингтоном.
</a:t>
            </a:r>
            <a:endParaRPr lang="en-US" sz="985" dirty="0"/>
          </a:p>
        </p:txBody>
      </p:sp>
      <p:sp>
        <p:nvSpPr>
          <p:cNvPr id="10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Ангола
</a:t>
            </a:r>
            <a:pPr algn="l" indent="0" marL="0">
              <a:lnSpc>
                <a:spcPct val="100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 Анголе показала, что разрядка не остановила вмешательство сверхдержав в локальные конфликты. Поддержка разных сторон усиливала подозрения и подтачивала представление о реальном сближении.
</a:t>
            </a:r>
            <a:endParaRPr lang="en-US" sz="988" dirty="0"/>
          </a:p>
        </p:txBody>
      </p:sp>
      <p:sp>
        <p:nvSpPr>
          <p:cNvPr id="11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Афганистан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в Афганистане стала особенно болезненной для отношений СССР и США. Она показала, что региональные кризисы могут перечеркнуть достигнутые договорённости и вернуть стороны к логике жёсткого противостояния.
</a:t>
            </a:r>
            <a:endParaRPr lang="en-US" sz="10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061" y="1282675"/>
            <a:ext cx="2490029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телевидение фиксировали саммиты, рукопожатия и новые договоры как признаки «потепления». Для зрителей и читателей это был редкий образ политики, где соперники не угрожают друг другу, а пытаются говорить, пусть и осторожно.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Заголовки, которые обещали перемены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космический проект 1975 года стал самым ярким знаком разрядки. Кадры стыковки кораблей воспринимались как доказательство того, что техническое сотрудничество возможно даже между государствами с противоположными системами и интересами.
</a:t>
            </a:r>
            <a:endParaRPr lang="en-US" sz="579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«Союз–Аполлон» как символ
</a:t>
            </a:r>
            <a:endParaRPr lang="en-US" sz="1295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создавали впечатление близкого мира без угроз, но повседневная политика оставалась жёсткой. Именно это расхождение между символами примирения и реальными конфликтами делало разрядку одновременно вдохновляющей и хрупкой.
</a:t>
            </a:r>
            <a:endParaRPr lang="en-US" sz="572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 реальность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разрядки в мировой культуре и медиа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накопление кризисов и взаимного недоверия разрушило временный баланс.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разрядка завершилась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разрядки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44700" y="1421050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переговоров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показала, что даже противники с глубокими идеологическими разногласиями могут договариваться о правилах поведения. Это укрепило практику регулярных встреч, консультаций и кризисных переговоров между сверхдержавами.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4700" y="2592853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вооружениями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этот период оформилась идея ограничивать самые опасные виды вооружений не ради дружбы, а ради выживания. Такой подход стал важной частью международной дипломатии второй половины XX века.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4700" y="3764671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для 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не завершила холодную войну, но научила стороны управлять конфликтом без прямого столкновения. Этот опыт позже использовался в переговорах по безопасности, стратегическим вооружениям и европейской стабильности.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9845"/>
            <a:ext cx="4775700" cy="188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разрядка дала реальные дипломатические результаты, но не смогла устранить причины соперничества сверхдержав.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улучшила управляемость международных кризисов, но её эффект оказался временным: политические и идеологические противоречия сохранились.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и ограничения разрядки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 истории холодной войны и разрядки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как исторический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показала, что безопасность держится не только на силе, но и на правилах, переговорах и предсказуемости. Даже непримиримые соперники могут временно сотрудничать, если цена конфликта слишком высока.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2026-06-01T06:35:51Z</dcterms:created>
  <dcterms:modified xsi:type="dcterms:W3CDTF">2026-06-01T06:35:51Z</dcterms:modified>
</cp:coreProperties>
</file>