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нервной системы: ключевые темы и значение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организмом, обеспечивая быстрые реакции и сложные функции.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жизни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развивается с раннего возраста, обеспечивая связь мозга с органами. Она отвечает за мышление, чувства и адаптацию к изменениям внешней среды.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нейрона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контакты нейронов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нейрон может иметь до 10 000 синаптических связей, обеспечивая сложную сеть передачи информации в нервной системе.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нейрона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тела, дендритов и аксона. Дендриты принимают сигналы, а аксон передаёт их дальше в организме.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нейронов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воспринимают стимулы, обрабатывают информацию и передают электрические сигналы для координации работы органов.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нервных волокон и их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Афферентные волокна передают ощущения от рецепторов к головному мозгу, обеспечивая восприятие окружающего мира.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Эфферентные волокна проводят команды от мозга к мышцам, вызывая движение и реакцию организма.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нервные волокна состоят из афферентных и эфферентных волокон, обеспечивая двустороннюю связь.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система: основные характеристики
</a:t>
            </a:r>
            <a:endParaRPr lang="en-US" sz="2174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головной и спинной мозг, являясь центром обработки и интеграции информации.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Анализирует сенсорные данные и координирует работу внутренних органов для поддержания гомеостаза.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память, мышление, речь и эмоциональные реакции человека.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Защищена костными структурами — черепом и позвоночником, что обеспечивает безопасность центральных отделов.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центральной и периферической нервных систем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нервных сигналов от рецепторов к центрам обработки и обратно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нейронов: функции и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типов нейронов по функции и роли в организме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нейроны работают вместе для быстрой и точной реакции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анатомии и физиологии человека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нервных импульсов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— электрические сигналы, движущиеся по аксону нейрона с помощью ионов натрия и калия.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увеличивает скорость передачи импульсов до 120 метров в секунду.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переходят между нейронами через синапсы, обеспечивая непрерывность передачи информации.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и роль нейромедиаторов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узлы связи между нейронами или нейроном и мышцей для передачи электрохимических сигналов.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Нейромедиаторы, такие как серотонин, воздействуют на настроение и эмоциональное состояние человека.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Ацетилхолин отвечает за передачу нервных сигналов к мышцам, обеспечивая их сокращение.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нейромедиаторной передачи связаны с заболеваниями, например депрессией и болезнью Паркинсона.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головного мозга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регулирует жизненно важные функции: дыхание, сердечный ритм и рефлексы.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отвечают за мышление, память, речь и анализ внешней информации.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контролирует координацию движений и поддержание равновесия тела.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мозг: анатомия и основные задачи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цилиндрический пучок длиной около 40–45 см, защищённый позвонками позвоночного столба, обеспечивающий надёжную защиту нервных тканей.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состоит из серого вещества, отвечающего за обработку информации, и белого вещества, по которому проходят нервные импульсы между мозгом и телом.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спинном мозге начинается 31 пара спинномозговых нервов, которые обеспечивают связь с различными частями тела и отвечают за рефлексы, например, коленный рефлекс.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работы рефлекторной дуги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сигнала при рефлексе для быстрой реакции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система: симпатическая и парасимпатическая части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часть активирует организм в стрессовых ситуациях, увеличивая частоту сердцебиения, расширяет зрачки и усиливает потоотделение, подготавливая тело к действиям "борьбы или бегства".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 отвечает за отдых и восстановление: он снижает пульс, способствует пищеварению и расслаблению мышц, что помогает организму восстанавливаться после активных периодов.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система: строение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12 пар черепных и 31 пару спинномозговых нервов, которые обеспечивают связь центральной нервной системы с органами и тканями по всему телу.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ганглии — скопления нейронов, которые участвуют в передаче и обработке нервных сигналов вне головного и спинного мозга.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передачу сенсорных сигналов к центрам мозга, позволяя ощущать прикосновения, боль, температуру и другие стимулы.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двигательные команды от мозга к мышцам и железам, обеспечивая координацию движений и контроль над органами.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нервной системы и профилактика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распространённых заболеваний — эпилепсия, болезнь Альцгеймера и Паркинсона, менингит и инсульт, которые влияют на работу мозга и нервных путей.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симптомы нервных расстройств включают судороги, параличи, сильные головные боли, ухудшение памяти и снижение координации движений.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правильное питание, регулярные физические упражнения, достаточный сон, управление стрессом и отказ от вредных привычек для поддержания здоровья нервной системы.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нервную систему и профилактика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полезны физическая активность, техники глубокого дыхания, регулярный режим сна, а также эмоциональная поддержка друзей и занятия увлечениями для снижения напряжения.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вызывает выделение гормонов адреналина и кортизола, что приводит к учащению пульса и напряжению мышц. Хроническое воздействие ухудшает память и ослабляет иммунитет.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для здоровья нервной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Рекомендуются такие виды спорта, как бег, плавание, танцы и командные игры, способствующие комплексному развитию организма и нервной системы.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упражнения стимулируют выработку эндорфинов, которые улучшают настроение и снижают уровень стресса.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способствует формированию новых нейронных связей и улучшает кровообращение в головном мозге, что повышает умственную активность.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витамины для поддержки нервной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(B1, B6, B12) важны для нормальной функции нервных клеток; хорошие источники — злаки, мясо и яйца.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D, вырабатывающийся под воздействием солнца, играет роль в защите мозга и поддержании иммунитета.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Омега-3 жирные кислоты, содержащиеся в рыбе и орехах, улучшают работу синапсов и способствуют укреплению нервной системы.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этих нутриентов может привести к усталости, снижению памяти и повышенной раздражительности, влияя на общее состояние здоровья.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человеческой нервной системе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Молниеносная скорость нервных импульсов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нервного импульса может достигать 120 метров в секунду, что позволяет организму мгновенно реагировать на внешние раздражители. Такая скорость обеспечивает быструю координацию движений и реакции на опасность.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количество нейронов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головном мозге человека насчитывается около 86 миллиардов нейронов, что делает его одной из самых сложных систем в природе. Мотонейрон, отвечающий за движение, может достигать длины до 1,5 метра, связывая мозг с мышцами.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нервной системе — основа здоровья и успеха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всеми функциями организма и обеспечивает адаптацию к окружающему миру. Поддержка нервной системы через здоровый образ жизни — залог полноценной и успешной жизни на любом этапе.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2026-05-09T14:12:18Z</dcterms:created>
  <dcterms:modified xsi:type="dcterms:W3CDTF">2026-05-09T14:12:18Z</dcterms:modified>
</cp:coreProperties>
</file>