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Бусон и хокку: маленькие стихи о большой красоте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Кобаяси Бусон превращал тихие мгновения в поэзию.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родилось в Японии и стало частью старинной поэтической традиции. В эпоху Эдо поэты особенно любили писать о природе, тишине и смене времён года.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пришло хокку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Бусон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художник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Кобаяси Бусон жил в XVIII веке и умел соединять слово с рисунком. В его стихах чувствуется взгляд художника: он замечает форму, цвет и настроение.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 в эпоху Эдо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Бусон родился в 1716 году и умер в 1784-м. Это было время, когда в Японии особенно ценили спокойное наблюдение и точный образ в поэзии.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Смотрел как мастер кисти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мир так, будто сначала рисовал его в воображении. Поэтому его хокку похожи на маленькие картинки, сложенные из очень точных слов.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Тонкое чувство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Бусон умел замечать тихую красоту в простых вещах: в ветке, снеге, луне или вечернем воздухе. Именно это делает его стихи такими живыми.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похожее на мазок кисти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Бусон писал о ветке, луне или снежном поле, его строки звучали так, будто он наносил на бумагу лёгкий штрих тушью. Каждое слово у него было на своём месте, как деталь в рисунке. Стихотворение становилось маленькой картиной.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на свитке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художника с кистью, свиток и ветку цветущего дерева рядом. Именно таким мог бы быть мир Бусона: спокойным, внимательным и очень красивым. Он не спешил рассказывать длинную историю, а показывал одно мгновение, которое хочется рассмотреть.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ещё и рисовал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хокку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три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— это очень короткое стихотворение. В нём всего три строки, но они могут передать и картину природы, и настроение человека, и ощущение тишины.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точный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длинного рассказа хокку показывает одну сцену: цветок, снег, дождь или луну. Читатель сам додумывает остальное, словно разгадывает маленькую загадку.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хокку говорится о времени года или о том, что происходит в природе. Это помогает почувствовать, как меняется мир вокруг нас.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смысла в малом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стихотворение очень короткое, оно может вызвать сильное чувство. Иногда несколько простых слов запоминаются лучше, чем длинный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хокку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не любит длинных объяснений. Оно говорит коротко и ясно, чтобы самое важное сразу было видно и слышно.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хокку каждое слово должно быть точным. Если слово выбрано удачно, оно сразу создаёт картину, будто она появилась перед глазами.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хокку есть намёк на время года: снег, цветы, ветер, листопад. Такой знак помогает почувствовать, какой сейчас сезон.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не шумит и не спорит. Оно оставляет после себя спокойное чувство, как будто человек ненадолго остановился и внимательно посмотрел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Бусона особенные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миром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Бусон начинал с простого взгляда на окружающее. Он замечал луну, снег, цветы и насекомых так, будто каждый предмет был маленьким чудом.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рисунок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его наблюдение превращалось в образ. Строки Бусона часто похожи на аккуратный рисунок, где важны линия, цвет и тишина между словами.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рождались мягкие, немного мечтательные хокку. Они не торопятся, а словно приглашают читателя остановиться и тихо посмотреть на красоту.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писал Бусон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вечерний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Бусон часто обращался к луне и тихому свету вечера. Такие образы помогают почувствовать покой и увидеть, как красиво меняется небо.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ветер и тень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любил показывать не только яркие, но и тихие детали: дождь, ветер, тень. Они делают стихотворение мягким и немного задумчивым.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поля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цветы, травы и широкие поля у него выглядят живыми. Даже маленький цветок в его стихах становится важным, словно герой короткой сцены.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хокку часто слышится спокойствие ночи. Бусон умеет передать момент, когда мир будто замирает и становится особенно внимательным.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над полем
</a:t>
            </a:r>
            <a:pPr algn="ctr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Бусона природа не просто фон, а живой собеседник. Луна над полем, тихий сад или ветка в цвету создают ощущение спокойствия и простора. Один такой образ может рассказать о вечере больше, чем длинное описание.
</a:t>
            </a:r>
            <a:endParaRPr lang="en-US" sz="1187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легко почувствовать весну, лето, осень и зиму. Весенние цветы, осенний ветер или зимняя тишина помогают увидеть, как мир всё время меняется. Бусон словно слушает дыхание природы и передаёт его в нескольких строках.
</a:t>
            </a:r>
            <a:endParaRPr lang="en-US" sz="11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хокку Бусона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492106"/>
            <a:ext cx="274200" cy="24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481523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8183" y="1481523"/>
            <a:ext cx="198675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хокку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учит замечать то, что обычно прячется от спешки: каплю дождя, лепесток, тень или луч света. Когда смотришь внимательнее, мир становится интереснее.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стихотворении важны не только слова, но и паузы. Хокку помогает услышать тишину и почувствовать спокойствие вокруг себя.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малому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показывает, что красота живёт в простых вещах. Маленькая деталь может подарить большую радость и оставить тёплое впечатление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стихотворение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—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хокку будто ставит перед читателем тихую сцену: небо, ветку, снег или луну. Эта первая часть сразу задаёт настроение и помогает увидеть момент глазами поэта.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строка —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новая деталь: шорох ветра, полёт птицы, капля дождя или лёгкое изменение света. Из-за этого картинка оживает и становится чуть более напряжённой.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строка — тихий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спокойный вывод без прямых объяснений. Читатель сам додумывает, что чувствует герой, и поэтому маленькое стихотворение кажется глубже, чем длинный рассказ.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5–7–5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 задают классический ритм хокку.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строится традиционное японское хокку: коротко, чётко и очень мелодично.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японская поэтика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900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196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554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846" y="1508178"/>
            <a:ext cx="2130000" cy="19843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490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первая капля тепла
</a:t>
            </a:r>
            <a:pPr algn="ctr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хокку всё словно просыпается. Цветы раскрываются, воздух становится мягче, а сад кажется новым и светлым. Одно короткое наблюдение может передать радость начала и тихое удивление перед красотой мира.
</a:t>
            </a:r>
            <a:endParaRPr lang="en-US" sz="1035" dirty="0"/>
          </a:p>
        </p:txBody>
      </p:sp>
      <p:sp>
        <p:nvSpPr>
          <p:cNvPr id="9" name="Text 1"/>
          <p:cNvSpPr txBox="1"/>
          <p:nvPr/>
        </p:nvSpPr>
        <p:spPr>
          <a:xfrm>
            <a:off x="460619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лист и 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приносит в хокку спокойствие и немного грусти. Листья падают, воздух становится прозрачным, а вечер наступает раньше. Такая картина помогает почувствовать, как красиво уходит день и как внимательно поэт слушает тишину.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241554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зелень и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хокку часто звучит ярко и свежо. В нём слышатся стрекот насекомых, шелест травы и тёплый ветер. Поэт ловит мгновение, когда день ещё длинный, а природа полна сил и движения.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679684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снег и покой
</a:t>
            </a:r>
            <a:pPr algn="ctr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хокку любит белый снег, холодный свет и неподвижность. В нём мало лишнего, как и в самом зимнем пейзаже. Одна снежинка, след на дорожке или замёрзшая ветка могут рассказать о целой поре года.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в стихах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Бусон и Басё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хокку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сделали хокку особенно известным и любимым. Они умели говорить мало, но точно, поэтому одно короткое стихотворение у них могло звучать глубоко и серьёзно.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Басё часто пишет строже и задумчивее, словно приглашает к размышлению. Бусон чаще звучит мягко, светло и чуть мечтательно, как тихий вечер после ясного дня.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Бусона особенно заметны зрительные детали: луна, снег, ветка, тень. Из таких маленьких штрихов у него складывается образ, похожий на аккуратный рисунок тушью.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Бусон и Исса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расцвет хокку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японская поэзия особенно ценила точное наблюдение и короткий образ. Бусон создаёт стихи, в которых природа звучит спокойно, ясно и очень зримо.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1716: рождение Бусона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Кобаяси Бусон появился на свет в 1716 году. Он вырос не только как поэт, но и как художник, поэтому его хокку часто выглядят очень живописно.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Позднее: Исса и новая интонация
</a:t>
            </a:r>
            <a:pPr algn="r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знаменитым стал Кобаяси Исса. Его стихи чаще полны сочувствия и доброго юмора, а рядом с ними Бусон остаётся мастером тихой красоты и точного взгляда.
</a:t>
            </a:r>
            <a:endParaRPr lang="en-US" sz="13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стихотворение, долгое впечатление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хокку каждое слово на своём месте. Если убрать даже одно, может исчезнуть и образ, и настроение, поэтому поэт выбирает слова очень бережно.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додумывает сам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не рассказывает всё до конца. Оно оставляет маленькую паузу, и в этой тишине читатель сам дорисовывает картину и чувство.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Помнитcя как мгновение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работают как яркий кадр. Они не утомляют, зато долго живут в памяти, будто тихий свет от маленькой свечи.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53053"/>
            <a:ext cx="274200" cy="24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53053"/>
            <a:ext cx="274200" cy="24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хокку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читать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удобно произносить, и они звучат почти как маленькая песенка. Ребёнок не устает, а успевает услышать каждое слово и представить картинку.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воображение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не рисует всё подробно, а только намекает. Поэтому в голове сразу появляется собственный рисунок: луна, снег, цветок или тихая тропинка.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загадку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недосказанность, и это делает его интересным. Хочется подумать, что осталось за строками, и найти свой ответ, как маленький следователь поэзии.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Бусона мастером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Бусон выбирает один заметный штрих: лепесток, ветку, тень или свет луны. Именно такая деталь сразу включает воображение и делает стих живым.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образ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Бусон соединяет поэзию и рисунок так, что каждое слово будто становится линией. Из этих линий возникает маленькая картина, ясная и красивая.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строки не спешат и не шумят. Они звучат мягко, будто тихий вечерний разговор, поэтому читателю легко почувствовать мир и не торопиться.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тишины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объясняет всё до конца и не перегружает стих лишними словами. Благодаря этому в хокку остаётся воздух, а вместе с ним — особое очарование.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помогают поймать одно мгновение.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хокку три короткие строки превращают маленькую деталь в большую мысль и напоминают: красота часто прячется в самом простом.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традиционного хокку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три строки, которые остаются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Бусон показал, что несколько слов могут стать настоящей картиной. Его хокку учат смотреть внимательнее, слушать тишину и замечать красоту в самых простых мгновениях.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2026-05-27T14:56:29Z</dcterms:created>
  <dcterms:modified xsi:type="dcterms:W3CDTF">2026-05-27T14:56:29Z</dcterms:modified>
</cp:coreProperties>
</file>