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Тихого океана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моря влияет на жизнь людей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острова Тихого океана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Тихого океана тянутся вдоль Азии, Австралии и Америки. Их объединяет океан, но каждое море имеет свой климат, глубины и течения.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море, залив, пролив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 — самый большой океан Земли. Его моря расположены у окраин материков и островных дуг, поэтому на карте они часто выглядят как отдельные водные «карманы».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океан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 — это часть океана, которая частично отделена сушей или островами. Оно остаётся связанным с океаном, но может заметно отличаться по температуре и солёности.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различий помогает не путать моря, заливы и проливы. Тогда легче читать карту и видеть, как связаны между собой берега, острова и океан.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глубоко вдаётся в сушу, а пролив соединяет два водных пространства. Эти формы удобно сравнивать по карте, особенно у берегов Азии и Америки.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и пролив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природные зоны морей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Тихого океана моря холоднее, а зимы длиннее. Здесь вода чаще покрывается льдами, а живые организмы приспособлены к низким температурам и короткому лету.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северные моря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умеренных берегов условия мягче и изменчивее. Здесь соседствуют сильные течения, частые штормы и крупные порты, поэтому моря особенно важны для рыболовства и судоходства.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умеренных широт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тропических островов вода тёплая круглый год. В таких морях особенно заметны кораллы, рифовые рыбы и яркие береговые ландшафты, которые формируют совсем иной морской мир.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тропические моря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и глубины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равнины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моря лежат на широком шельфе, где дно сравнительно ровное и неглубокое. Такие участки удобны для жизни рыб и для строительства портов.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области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Желоба и глубокие котловины создают разные условия для давления, температуры и жизни организмов. Чем разнообразнее рельеф, тем больше морских сообществ может существовать рядом.
</a:t>
            </a:r>
            <a:endParaRPr lang="en-US" sz="897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Хребты и течения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хребты направляют течения и меняют движение воды. Из-за этого в одних местах усиливается перемешивание, а в других появляются спокойные участки для накопления планктона.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глубин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островных дуг дно часто резко уходит вниз. Здесь близко к поверхности подходят глубоководные впадины, и морская обстановка становится более сложной и опасной для судов.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ветра к погоде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ветры по-разному влияют на моря у берегов Азии и островов.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течения у Японии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физико-географическим сведениям о течениях Куросио и Ойясио.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Куросио несёт тёплую воду вдоль Японии, а Ойясио — холодную и богатую питательными веществами. Их встреча создаёт особенно благоприятные условия.
</a:t>
            </a:r>
            <a:endParaRPr lang="en-US" sz="1415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тёплое и холодное течения встречаются, вода становится богаче жизнью и рыбой.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воды меняет погоду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24300" y="16296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испаряется активнее, поэтому над ней чаще образуются влажные воздушные массы. Такие районы обычно получают больше облаков и осадков.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41395" y="1629636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и влажность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24300" y="41607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часто собирается в районах, где температура и течения создают хорошие условия для пищи. Поэтому такие зоны особенно важны для промысла.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1395" y="4160700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скапливается рыба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224300" y="33170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влияет на образование льда и силу штормов. Там, где вода теплее, океан отдаёт больше энергии атмосфере, усиливая непогоду.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41395" y="3317012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непогода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224300" y="24733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медленнее нагревает воздух над собой. Из-за этого у поверхности легче появляются туманы, особенно там, где сталкиваются разные воздушные массы.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1041395" y="2473324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и туманы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 пресная вода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73175" y="3171560"/>
            <a:ext cx="23556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сильно испаряется, соль остаётся в море и её концентрация растёт. Поэтому в тёплых тропических районах солёность часто выше, чем в более влажных широтах.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3175" y="2414251"/>
            <a:ext cx="23556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повышает солёность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406263" y="3171560"/>
            <a:ext cx="23556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воды и тающий лёд разбавляют морскую воду. Там, где пресной воды приходит много, солёность снижается, а плотность воды заметно меняется.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06263" y="2414251"/>
            <a:ext cx="23556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снижает солёность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339338" y="3171560"/>
            <a:ext cx="23556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влияет на то, как перемешиваются слои воды и где развивается планктон. Из-за этого даже небольшие различия важны для всей морской жизни.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339338" y="2414251"/>
            <a:ext cx="23556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жизни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тайфуны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тайфун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возникают над очень тёплой водой, где быстро испаряется влага. Из-за этого в облаках накапливается огромная энергия, и ветер усиливается до разрушительной силы.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прогноз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 помогают отслеживать путь шторма и предупреждать людей. Чем точнее прогноз, тем меньше потерь для транспорта, портов и рыбаков.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опасно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Штормовые волны мешают судоходству, разрушают берега и затапливают низкие участки суши. Поэтому в прибрежных городах заранее готовят защиту и планы эвакуации.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приходится на тёплый сезон, когда океан активно прогревается. Особенно уязвимы районы Филиппин, Японии, Китая и соседних островов.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течение → больше пищи → больше рыбы
</a:t>
            </a:r>
            <a:endParaRPr lang="en-US" sz="2774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холодные воды запускают цепочку роста живых организмов и повышают рыболовную продуктивность.
</a:t>
            </a:r>
            <a:endParaRPr lang="en-US" sz="14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86695"/>
            <a:ext cx="321900" cy="2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922" y="1986695"/>
            <a:ext cx="321900" cy="2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59" y="1986695"/>
            <a:ext cx="321900" cy="28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9747" y="3599302"/>
            <a:ext cx="321900" cy="257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52584" y="3567112"/>
            <a:ext cx="321900" cy="321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обитатели тихоокеанских морей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цепи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 — это основа морской жизни. Он служит первым звеном пищевой цепи и поддерживает огромную массу животных, от крошечных рачков до крупных хищников.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мигранты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и тунец совершают большие миграции и выбирают районы, где воды богаты кормом. Там они находят достаточно энергии для роста и движения.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Мелкая рыба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Сельдь, сардина и анчоус питаются мелким планктоном и быстро накапливают биомассу. Такие стаи становятся важным кормом для более крупных рыб и морских птиц.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рифы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особенно заметны кораллы и рифовые сообщества. Они создают укрытия для множества рыб и делают подводный мир ярким и очень разнообразным.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выше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птицы, тюлени и киты собираются там, где много рыбы. Для них тихоокеанские моря — это не только среда обитания, но и место охоты.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редких обитателей океана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северных морей встречаются животные, тесно связанные с холодной водой и богатой кормовой базой. Дальневосточные морские котики и каланы приспособлены к суровому климату и сильным волнам.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воды с редкими видами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шельф и чем больше укрытий, тем выше разнообразие. Рифы, мелководья и зоны без сильных течений помогают редким видам сохраняться и находить пищу.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сохраняется разнообразие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отдельных островах Восточного Тихого океана живут виды, которых не встретишь почти нигде больше. Морские игуаны и многие рифовые рыбы зависят от изолированных берегов и тёплых мелководий.
</a:t>
            </a:r>
            <a:endParaRPr lang="en-US" sz="923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 отдельные миры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75" y="2035186"/>
            <a:ext cx="488100" cy="48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875" y="2062303"/>
            <a:ext cx="488100" cy="4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3175" y="3624471"/>
            <a:ext cx="488100" cy="4338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5875" y="3646165"/>
            <a:ext cx="488100" cy="3904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моря помогают людям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731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дают людям пищу: в них добывают рыбу, кальмаров и морские водоросли. Для многих прибрежных стран это важная часть рациона и работы.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4731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 моря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855875" y="2884537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тихоокеанские моря проходят торговые маршруты между Азией, Америкой и островными государствами. По ним движутся контейнеры, топливо и товары повседневного спроса.
</a:t>
            </a:r>
            <a:endParaRPr lang="en-US" sz="791" dirty="0"/>
          </a:p>
        </p:txBody>
      </p:sp>
      <p:sp>
        <p:nvSpPr>
          <p:cNvPr id="19" name="Text 5"/>
          <p:cNvSpPr txBox="1"/>
          <p:nvPr/>
        </p:nvSpPr>
        <p:spPr>
          <a:xfrm>
            <a:off x="4855875" y="2585174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31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связывают морские перевозки с сушей. Здесь разгружают суда, хранят грузы и отправляют их дальше по железным дорогам и автотрассам.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4731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гавани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4855875" y="4446705"/>
            <a:ext cx="3827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районы дают работу рыбакам, портовым работникам и судоходным компаниям. Чем стабильнее море и богаче уловы, тем сильнее местная экономика.
</a:t>
            </a:r>
            <a:endParaRPr lang="en-US" sz="791" dirty="0"/>
          </a:p>
        </p:txBody>
      </p:sp>
      <p:sp>
        <p:nvSpPr>
          <p:cNvPr id="23" name="Text 9"/>
          <p:cNvSpPr txBox="1"/>
          <p:nvPr/>
        </p:nvSpPr>
        <p:spPr>
          <a:xfrm>
            <a:off x="4855875" y="4147342"/>
            <a:ext cx="38274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строят порты и где ловят рыбу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природных условий тихоокеанских морей и их хозяйственного использования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промысел зависят от формы берега, глубин и движения вод. В таблице показано, где условия для судов и рыбалки особенно удобны.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Защищённые бухты удобны для портов, а холодные течения и зоны смешения вод чаще всего связаны с богатыми рыболовными районами.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морям и как их защищают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118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мусор накапливаются в воде и на берегах, где их могут проглотить или запутаться в них рыбы, птицы и черепахи. Это нарушает пищевые цепи и опасно для людей.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5118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море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8565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морские районы помогают сохранять места нереста, кормёжки и миграции. Когда экосистема восстанавливается, выигрывают и природа, и люди, зависящие от моря.
</a:t>
            </a:r>
            <a:endParaRPr lang="en-US" sz="817" dirty="0"/>
          </a:p>
        </p:txBody>
      </p:sp>
      <p:sp>
        <p:nvSpPr>
          <p:cNvPr id="15" name="Text 5"/>
          <p:cNvSpPr txBox="1"/>
          <p:nvPr/>
        </p:nvSpPr>
        <p:spPr>
          <a:xfrm>
            <a:off x="68565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польза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416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интенсивный вылов сокращает запасы рыбы быстрее, чем они успевают восстановиться. Тогда уменьшаются и уловы, и кормовая база для морских млекопитающих.
</a:t>
            </a:r>
            <a:endParaRPr lang="en-US" sz="844" dirty="0"/>
          </a:p>
        </p:txBody>
      </p:sp>
      <p:sp>
        <p:nvSpPr>
          <p:cNvPr id="17" name="Text 7"/>
          <p:cNvSpPr txBox="1"/>
          <p:nvPr/>
        </p:nvSpPr>
        <p:spPr>
          <a:xfrm>
            <a:off x="47416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ресурсов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2626750" y="3868230"/>
            <a:ext cx="1778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пятна покрывают поверхность воды тонкой плёнкой и мешают дыханию, росту и перемещению многих организмов. Особенно страдают птицы и прибрежные животные.
</a:t>
            </a:r>
            <a:endParaRPr lang="en-US" sz="882" dirty="0"/>
          </a:p>
        </p:txBody>
      </p:sp>
      <p:sp>
        <p:nvSpPr>
          <p:cNvPr id="19" name="Text 9"/>
          <p:cNvSpPr txBox="1"/>
          <p:nvPr/>
        </p:nvSpPr>
        <p:spPr>
          <a:xfrm>
            <a:off x="2626750" y="3308225"/>
            <a:ext cx="1778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загрязнения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559239"/>
            <a:ext cx="3989100" cy="13199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типичных морей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природных и хозяйственных признаков морей Тихого океана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моря Тихого океана показывают, как сильно природа меняет условия жизни и работы людей. В таблице видно различие климата, течений и хозяйственного значения.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 активнее смешиваются воды, тем чаще море богато кормом; чем теплее и населённее берега, тем выше нагрузка со стороны судоходства и погоды.
</a:t>
            </a:r>
            <a:endParaRPr lang="en-US" sz="14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морей Тихого океана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выделяют отдельным цветом, потому что они холоднее, чаще покрываются льдом и особенно богаты планктоном. Это помогает сразу увидеть природные различия на карте.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моря лучше всего выделяют зоны тёплой воды, кораллов и штормов. Такой подход показывает, почему рядом с островами жизнь особенно разнообразна.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острова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моря удобно показать другим цветом: здесь сильнее заметны течения, судоходство и сезонные изменения погоды. На карте это связывает климат и хозяйство.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схеме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 проверяет понимание связи между течениями, рельефом дна, погодой и хозяйственным использованием морей.
</a:t>
            </a:r>
            <a:endParaRPr lang="en-US" sz="14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Тихого океана: главное, что нужно запомнить
</a:t>
            </a:r>
            <a:endParaRPr lang="en-US" sz="3689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Тихого океана разные по климату, глубинам и жизни, но их объединяет влияние течений и берега. Понимание этих связей помогает беречь природу и разумно пользоваться её ресурсами.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2026-07-27T01:37:21Z</dcterms:created>
  <dcterms:modified xsi:type="dcterms:W3CDTF">2026-07-27T01:37:21Z</dcterms:modified>
</cp:coreProperties>
</file>