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одночлена на многочлен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Раскрываем скобки по правилу распределения.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раскрывать скобки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упрощать выражения, решать уравнения и находить площади. Оно делает запись короче и удобнее для вычислений, а в 7 классе встречается очень часто.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одночленом и многочленом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21774" y="1664677"/>
            <a:ext cx="54865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 — это произведение числа, букв и их степеней: например, 3x, -5a² или 7mn. Он состоит из одного члена и записывается без знака сложения.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9575" y="3051094"/>
            <a:ext cx="5491348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 — это сумма или разность нескольких одночленов, например 2x+7, 4m-3n+1 или 5a²-2a+9. При умножении каждый член скобок обрабатывают отдельно.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Распределительное свойство как основа правила
</a:t>
            </a:r>
            <a:endParaRPr lang="en-US" sz="259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3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Распределительное свойство как основа правила
</a:t>
            </a:r>
            <a:endParaRPr lang="en-US" sz="2335" dirty="0"/>
          </a:p>
        </p:txBody>
      </p:sp>
      <p:sp>
        <p:nvSpPr>
          <p:cNvPr id="11" name="Text 3"/>
          <p:cNvSpPr txBox="1"/>
          <p:nvPr/>
        </p:nvSpPr>
        <p:spPr>
          <a:xfrm>
            <a:off x="4708924" y="153059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основа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правила выражается формулой a(b+c)=ab+ac. Один множитель не остаётся перед скобками без изменений: он умножается на каждое слагаемое внутри.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08924" y="239736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слагаемых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скобках больше двух членов, принцип не меняется: a(b+c+d)=ab+ac+ad. Количество полученных произведений всегда совпадает с числом слагаемых в многочлене.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08924" y="326414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 записью
</a:t>
            </a:r>
            <a:pPr algn="l" indent="0" marL="0">
              <a:lnSpc>
                <a:spcPct val="90000"/>
              </a:lnSpc>
              <a:buNone/>
            </a:pPr>
            <a:r>
              <a:rPr lang="en-US" sz="39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9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Исходная скобка исчезает, а вместо неё появляется сумма произведений. Так длинное выражение становится понятнее и удобнее для дальнейших преобразований, сравнения и вычислений.
</a:t>
            </a:r>
            <a:endParaRPr lang="en-US" sz="1075" dirty="0"/>
          </a:p>
        </p:txBody>
      </p:sp>
      <p:sp>
        <p:nvSpPr>
          <p:cNvPr id="14" name="Text 6"/>
          <p:cNvSpPr txBox="1"/>
          <p:nvPr/>
        </p:nvSpPr>
        <p:spPr>
          <a:xfrm>
            <a:off x="4708924" y="41309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на схеме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удобно показать, как один множитель как будто «распределяется» по всем членам скобок. Это помогает запомнить правило не механически, а по смыслу.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умножения одночлена на многочлен
</a:t>
            </a:r>
            <a:pPr algn="l" indent="0" marL="0">
              <a:lnSpc>
                <a:spcPct val="90000"/>
              </a:lnSpc>
              <a:buNone/>
            </a:pPr>
            <a:r>
              <a:rPr lang="en-US" sz="101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раскрытии скобок
</a:t>
            </a:r>
            <a:endParaRPr lang="en-US" sz="276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415644"/>
            <a:ext cx="5182677" cy="14709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6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раскрытия скобок
</a:t>
            </a:r>
            <a:endParaRPr lang="en-US" sz="2965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один одночлен умножается на каждый член многочлена, а затем записывается сумма полученных произведений.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количество произведений равно числу членов в скобках, а знаки и степени определяются по правилам умножения одночленов.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раскрытия скобок по распределительному свойству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членов в скобках, тем больше отдельных умножений нужно выполнить. Сам множитель перед скобками остаётся один, но используется в каждом произведении.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прямая: число членов многочлена определяет число полученных произведений. Это помогает заранее планировать вычисления и не пропускать слагаемые.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произведений получается после раскрытия скобок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распределительного свойства умножения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1775" y="3118319"/>
            <a:ext cx="5673609" cy="1368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1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знаков при умножении
</a:t>
            </a:r>
            <a:endParaRPr lang="en-US" sz="2613" dirty="0"/>
          </a:p>
        </p:txBody>
      </p:sp>
      <p:sp>
        <p:nvSpPr>
          <p:cNvPr id="12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518076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 и плюс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оба множителя положительные, произведение тоже положительное. Такой случай встречается чаще всего и обычно не вызывает затруднений, если внимательно следить за каждым множителем отдельно.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5535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 и минус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число, умноженное на отрицательное, даёт отрицательный результат. При раскрытии скобок этот знак нельзя терять, иначе всё выражение будет записано неверно.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182984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 и плюс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множитель, умноженный на положительный, также даёт минус. Поэтому знак перед первым членом многочлена нужно проверять особенно внимательно, когда одночлен отрицательный.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520090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 и минус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отрицательных множителя дают положительное произведение. Это правило важно запомнить: оно часто помогает избежать ошибок в ответе, особенно при работе с многочленами.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66" y="3171554"/>
            <a:ext cx="4125338" cy="14221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4x(3x-2)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произведение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Умножаем 4x на 3x. Коэффициенты перемножаются: 4·3=12. Буквенная часть даёт x·x=x², поэтому получается 12x².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произведение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умножаем 4x на -2. Получаем -8x, потому что 4·(-2)=-8, а буква x остаётся в ответе один раз.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запись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оба результата вместе: 4x(3x-2)=12x²-8x. Важно не потерять знак минус и записать члены в правильном порядке.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6149" y="1716712"/>
            <a:ext cx="341325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3848" y="1716712"/>
            <a:ext cx="341325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262" y="3327084"/>
            <a:ext cx="455100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45404" y="3327084"/>
            <a:ext cx="398213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2a на 3ab-5a+4b сначала перемножаются числовые множители. Получаются 6, -10 и 8, потому что 2 умножается на каждый коэффициент в скобках.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каждого произведения зависит от сочетания чисел. Положительное число на отрицательное даёт минус, поэтому второй член становится -10a², а остальные сохраняют нужные знаки.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буквы перемножаются по правилу сложения степеней: a·a=a². Поэтому в первом и втором произведении появляется a², а в третьем степень не изменяется.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Буквенная часть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в каждом одночлене записываются после умножения отдельно: 6a²b, -10a², 8ab. Так видно, какие переменные входят в каждый полученный член.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несколькими буквами в выражении
</a:t>
            </a:r>
            <a:endParaRPr lang="en-US" sz="286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одинаковых букв складываются их показатели степени. Поэтому одно и то же правило объясняет появление квадратов и кубов.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буквы повторяются, степень нового одночлена растёт на сумму показателей в каждом множителе.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появляются степени букв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умножения степеней с одинаковым основанием, 7 класс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452778"/>
            <a:ext cx="4921004" cy="13966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умножении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неверную запись и правильный способ действий. Это помогает сразу увидеть, на каком шаге допущена ошибка.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со сложностью вычислений, а с пропуском одного шага: знака, члена или правила степеней.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раскрытии скобок, 7 класс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9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 после раскрытия скобок
</a:t>
            </a:r>
            <a:pPr algn="l" indent="0" marL="0">
              <a:lnSpc>
                <a:spcPct val="90000"/>
              </a:lnSpc>
              <a:buNone/>
            </a:pPr>
            <a:r>
              <a:rPr lang="en-US" sz="102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самопроверки при умножении одночлена на многочлен
</a:t>
            </a:r>
            <a:endParaRPr lang="en-US" sz="279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прямоугольника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сторона выражается буквой x, а другая — суммой x+3. Так алгебраическая запись описывает реальные длины сторон.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66009" y="2558407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на части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 же идея помогает находить площадь составной фигуры по отдельным прямоугольникам и затем складывать полученные выражения.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81609" y="3077529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Вычисление площади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находят как произведение сторон: x(x+3). После раскрытия скобок получают x²+3x, что удобнее для дальнейших действий.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площадью и геометрией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жизни: стоимость покупки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тетрадей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тетрадь стоит 12 рублей, то покупка n тетрадей записывается как 12n. Это короткая формула помогает быстро считать общую стоимость без повторения одного и того же действия.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9575" y="3051094"/>
            <a:ext cx="5491348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удобно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запись особенно полезна в магазинах и задачах на покупку: она показывает, как количество одинаковых предметов влияет на итоговую цену.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Добавка к покупке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 заказу добавляют ещё 5 таких же тетрадей, выражение меняется на 12(n+5). После раскрытия скобок получается 12n+60, и новая сумма видна сразу.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случаях раскрытие скобок уменьшает громоздкость записи и облегчает последующие преобразования.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вычислениях, преобразовании формул и решении уравнений этот шаг делает выражения более понятными и сравнимыми.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раскрытие скобок особенно полезно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применения раскрытия скобок, 7 класс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 с тремя и более членами
</a:t>
            </a:r>
            <a:endParaRPr lang="en-US" sz="2590" dirty="0"/>
          </a:p>
        </p:txBody>
      </p:sp>
      <p:sp>
        <p:nvSpPr>
          <p:cNvPr id="8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59405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множитель — много слагаемых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 перед скобками умножается на каждый член многочлена по очереди. Количество слагаемых внутри скобок не меняет правило, только число полученных произведений.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02659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Следим за степенями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одинаковых букв показатели складываются: x·x² даёт x³. Поэтому в ответе важно не писать степени отдельно, а объединять их по правилу умножения.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5914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пропускаем членов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длиннее многочлен, тем внимательнее нужно записывать каждый результат. Один пропущенный член или неверный знак сразу делает всё выражение неправильным.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240347"/>
            <a:ext cx="5182677" cy="18215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тренажёр на вычисления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ответы и убедитесь, что в каждом выражении раскрыты все скобки, сохранены знаки и правильно записаны степени.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примерах встречаются двучлен и многочлен из трёх членов; все ответы строятся по одному правилу раскрытия скобок.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примеры по теме «умножение одночлена на многочлен»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проверять эти три вещи по очереди, результат получается аккуратным и без пропусков.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правила умножения одночлена на многочлен, 7 класс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проверки нужны после раскрытия скобок: коэффициенты, степени и знаки.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Раскрываем скобки без ошибок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Сегодняшний урок показал, что умножение одночлена на многочлен — это понятный алгоритм. Достаточно умножить на каждый член, проверить знаки и аккуратно записать степени.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2026-05-29T12:16:32Z</dcterms:created>
  <dcterms:modified xsi:type="dcterms:W3CDTF">2026-05-29T12:16:32Z</dcterms:modified>
</cp:coreProperties>
</file>