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II и III: смешанные конструкции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Conditional II, III и mixed-конструкции шаг за 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условные предложения смешиваются
</a:t>
            </a:r>
            <a:endParaRPr lang="en-US" sz="286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 и III описывают нереальные ситуации, но иногда причина и результат относятся к разным моментам времени. Именно тогда нужны mixed constructions.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условные предложения и зачем нужны mixed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показывают связь между условием и результатом: при одном сценарии событие происходит, при другом — нет. Это помогает говорить о возможных и воображаемых ситуациях.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условия и результата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Conditional II и III речь идёт не о реальности, а о предположениях. Такие конструкции позволяют обсуждать мечты, сожаления, советы и упущенные возможности.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Нереальные ситуации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Mixed конструкции нужны, когда условие относится к одному времени, а результат — к другому. Поэтому времена в части if и в главной части не совпадают.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mixed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II: форма и общий смысл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Conditional II: if + past simple, would + base verb. В условной части используется форма прошедшего времени, а в результате — would с начальной формой глагола.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схема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If I had time, I would play football. If we lived near school, we would walk there. В обоих случаях ситуация выглядит воображаемой или маловероятной сейчас.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этой модели — разговор о настоящем, которое не соответствует реальности. Мы описываем то, что могло бы быть при другом условии.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 Conditional II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 часто используют, когда дают совет или мягко подсказывают решение. Фраза If I were you звучит вежливо и помогает предложить действие без прямого приказа.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 мечтаний и воображаемых ситуаций. Можно говорить о том, чего нет сейчас, но что хотелось бы иметь или делать.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 желания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would, could и might. Эти слова показывают, что результат не является реальным фактом, а только возможностью.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тексте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If I were you, I would study more. If she knew the answer, she would say it. Оба предложения описывают условие, которого нет в действительности.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Conditional II в жизни школьника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had a bike, I would go to school faster. Здесь ученик воображает удобную ситуацию, которой сейчас нет, поэтому результат остаётся гипотетическим.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they were here, we would start the game. Эта фраза подходит, когда кого-то не хватает и из-за этого действие пока не начинается.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друзьями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rained, I would stay at home. Такое предложение показывает обычное предположение о настоящем: при другом условии план меняется.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день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III: форма и общий смысл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782" y="1838435"/>
            <a:ext cx="4117943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Conditional III: if + past perfect, would have + V3. В условной части стоит had + V3, а в результате — would have и третья форма глагола.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782" y="1369030"/>
            <a:ext cx="4117943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схема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8307" y="1838435"/>
            <a:ext cx="4117943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If I had done my homework, I would have got a good mark. If they had left earlier, they would have caught the bus. Речь идёт о прошлом, которое уже нельзя изменить.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68307" y="1369030"/>
            <a:ext cx="4117943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 примеры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 Conditional III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III помогает выразить сожаление о прошлом: событие не произошло, и результат тоже оказался другим. Это удобно, когда говорят о missed chances — упущенных возможностях.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If I had studied, I would have passed the test. Здесь видно, что причина относится к прошлому, а результат уже тоже остался в прошлом.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подходит для анализа ошибок. Она помогает спокойно объяснить, что именно пошло не так и какое действие могло бы изменить итог.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ошибок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Conditional III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had taken a taxi, we would have arrived on time. Предложение показывает, как другое решение в прошлом изменило бы итог поездки.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she had read the message, she would have replied. Здесь видно, что результат не случился из-за действия, которого не было в прошлом.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had known about the party, I would have come. Это типичный пример разговора о прошлом результате, который уже нельзя изменить.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mixed-конструкций нужно запомнить, чтобы не путать времена.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mixed-конструкций важно помнить две основные схемы: это помогает быстро выбрать нужное время в обеих частях предложения.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117" y="1718624"/>
            <a:ext cx="2717616" cy="30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Mixed I: прошлое условие, результат в настоящем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Mixed I условие остаётся в прошлом, а его последствия видны сейчас. Такая схема помогает показать, как одно решение раньше влияет на сегодняшнее состояние, привычку или результат.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влияет сейчас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if-clause стоит past perfect, а в главной части — would + base verb. Именно это сочетание показывает разрыв во времени между причиной и настоящим итогом.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смешения времен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примеры Mixed I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had chosen a different route, we would be at school already. Прошлый выбор дороги влияет на текущую ситуацию: мы должны были бы уже добраться до школы.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дорога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3154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Tom had saved his password, he would log in now. Условие относится к прошлому действию, а результат — к сегодняшней возможности пользоваться аккаунтом без проблем.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154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не потерян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0529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they had listened, they would understand the rule today. Здесь видно, что прошлое невнимание мешает сейчас: правило осталось бы понятным, если бы его тогда услышали внимательно.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0529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 раньше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Mixed II: настоящее условие, результат в прошлом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знает ответ сегодня, но вчера это ничего не изменило бы для её подруги. Если бы она сейчас лучше понимала тему, она бы помогла на вчерашнем уроке и спасла ситуацию.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Ответ, который опоздал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смотрит на прошлый матч и думает: если бы он был выше, его могли бы взять в команду тогда. Сейчас он уже не может изменить тот результат, но причина остаётся в настоящем.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шанс в команде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примеры Mixed II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он жил ближе, он бы навестил нас вчера. Настоящая дистанция объясняет прошлый пропуск: условие связано с сегодняшним положением, а результат — с уже прошедшим днём.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далеко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они были друзьями, они бы позвонили раньше. Настоящие отношения здесь важнее времени звонка: именно их отсутствие помогает понять, почему звонок не прозвучал вчера.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дружбы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я был более организованным, я бы закончил вовремя. Нехватка порядка сейчас приводит к прошлой задержке, поэтому ошибка воспринимается как следствие постоянной привычки.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хватило порядка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Conditional II, III и mixed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четыре схемы и запомните, какое время стоит в условии и к какому времени относится результат. Это помогает быстро узнавать тип предложения по смыслу.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схемах времена подобраны не случайно: они показывают, когда произошло условие и когда наступил результат.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Conditional II, III и mixed constructions
</a:t>
            </a:r>
            <a:endParaRPr lang="en-US" sz="9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исправления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If I would have… В условной части не ставят would. Правильно: If I had known, I would have helped. Сначала выбираем время, потом форму результата.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в if-clause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If I had knew… После had нужен третий вид глагола. Правильно: If I had known. Это правило особенно важно для Conditional III и смешанных конструкций.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If she knew yesterday… Для прошлого результата этого недостаточно. Нужно выбирать схему, где результат относится к прошлому, например Mixed II или Conditional III.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тот тип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смешивать времена без смысла. Сначала определите, где находится условие и где результат, а уже потом подбирайте форму глагола в каждой части предложения.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предложение по смыслу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сначала понять смысл, а потом выбрать грамматическую схему без 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Мини-диагностика: распознай тип по смыслу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относится к прошлому условию и настоящему результату, значит это Mixed I. Важно увидеть связь: событие было раньше, а последствие ощущается сейчас.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— Mixed I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настоящее условие соединено с прошлым результатом, поэтому это Mixed II. Такое предложение описывает ситуацию, которая сейчас не такова, как нужно.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 — Mixed II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 тоже про настоящее условие и прошлый результат, но с другой формулировкой. Здесь снова нужен Mixed II, потому что прошлый итог зависит от сегодняшнего состояния.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— Mixed II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1: выбери правильный вариант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предложении нужно выбрать форму, которая подходит по времени и смыслу. Правильный вариант определяется не переводом слова в слово, а логикой условия и результата.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Conditional II, III и mixed constructions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нужен один правильный грамматический каркас, но он меняется по смыслу: II, Mixed II и III соответственно.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условные без путаницы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условные предложения становятся понятными, когда вы сначала определяете время условия и результата, а затем подбираете нужную схему. Чем чаще вы проверяете смысл, тем увереннее строите предложения.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2026-07-25T13:37:25Z</dcterms:created>
  <dcterms:modified xsi:type="dcterms:W3CDTF">2026-07-25T13:37:25Z</dcterms:modified>
</cp:coreProperties>
</file>