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глаголов по временам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глагол показывает, когда происходит действие.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помогают точно передавать ход событий, понимать текст и правильно строить фразы. Для семиклассника это основа грамотного письма, анализа предложений и изучения вида глагола, окончаний и согласования слов в 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времена глагола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 в русском языке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действие, которое происходит в момент речи, и отвечает на вопросы что делает? что делают? Такие формы помогают описывать то, что происходит сейчас, без смещения во времени.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 действие, которое произойдёт после момента речи, и отвечает на вопросы что будет делать? что сделает? Оно нужно, когда говорят о планах, намерениях и предстоящих событиях.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действие, которое уже произошло до момента речи, и отвечает на вопросы что делал? что сделал? Оно помогает рассказывать о событиях, которые остались позади.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глагола определяется по вопросу и значению действия относительно момента речи.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«Времена глагола»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вопросов и примеров помогает быстрее узнавать временную форму глагола в предложении.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формам времени и примеры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действие происходит сейчас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есть только у глаголов несовершенного вида. Они показывают действие, которое происходит прямо сейчас, поэтому помогают точно описывать наблюдаемую ситуацию.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класс пишет, птицы летят — во всех примерах действие совпадает с моментом речи. Именно такие ситуации лучше всего показывают значение настоящего времени.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рядом со словами сейчас, сегодня, в этот момент. Эти слова не заменяют разбор, но подсказывают, что действие связано с настоящим моментом.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распознавания формы в предложении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настоящее время глагола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до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показывает, что действие уже завершилось или происходило раньше момента речи. Оно особенно удобно для пересказа, рассказа о событиях и описания уже случившегося.
</a:t>
            </a:r>
            <a:endParaRPr lang="en-US" sz="1071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-л-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формы прошедшего времени образуются от основы инфинитива с суффиксом -л-: читал, играла, смотрело, писали. Этот суффикс легко заметить при морфологическом разборе.
</a:t>
            </a:r>
            <a:endParaRPr lang="en-US" sz="1073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прошедшее время меняется по родам: он читал, она читала, оно читало. Во множественном числе род не различается: они читали.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действие было раньше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формы прошедшего времени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у форм одного глагола сохраняется общая основа, а различаются только окончания.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слова остаётся неизменной, а окончание показывает род или число; форма множественного числа не различает род.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прошедшего времени по родам и числам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 в прошедшем времени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единственное число обязательно показывает род. Поэтому говорим: он читал, она читала, оно читало. Окончание помогает сразу определить, о ком или о чём идёт речь.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нескольких лицах или предметах, форма становится общей: они читали. Здесь род уже не выражается, зато ясно видно, что действие относится к множеству.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 прошедшем времени — важный отличительный признак глагола. В настоящем и будущем род не выражается, поэтому именно прошедшее время особенно полезно для наблюдения за формой слова.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времени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действие произойдёт потом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класс поедет на экскурсию, и ребята заранее говорят о том, что увидят и как проведут день. В таких фразах легко услышать простое будущее: действие ещё не началось, но уже запланировано. Это помогает описывать ожидания и намерения точно и понятно.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соревнованию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стартом команда обещает: будем тренироваться, будем повторять правила, будем работать слаженно. Здесь используется составное будущее, потому что действие длительное и ещё только предстоит. Такая форма особенно удобна, когда речь идёт о процессе, а не о мгновенном результате.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поездке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другу: скоро мы уедем к бабушке, там погуляем по парку и прочитаем любимые книги вечером. В одном тексте могут встречаться разные формы будущего, но все они показывают события, которые произойдут после момента речи.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вид глагола определяет форму будущего времени: завершённое действие даёт простое будущее, а длительное — составное.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и роль вида глагола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9330"/>
            <a:ext cx="4374900" cy="1383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морфология: вид и время глагола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временные формы доступны у глаголов разных видов, и помогает быстро увидеть главное грамматическое различие.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совершенного вида нет настоящего времени; несовершенный вид, напротив, даёт формы настоящего и составного будущего.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вида глагола и возможных времён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100" y="3291930"/>
            <a:ext cx="147525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формы времени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личными окончаниями глагола: -у, -ю, -ешь, -ет, -ем, -ете, -ут, -ют. Эти формы показывают действие, которое происходит в момент речи и связано с несовершенным видом.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образуется с суффиксом -л-: читал, строила, видел. В единственном числе такие формы изменяются по родам, а во множественном числе родовое различие исчезает.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совершенного вида будущее совпадает с личными формами: прочитаю, напишет. У несовершенного вида оно составное: буду, будешь, будет + инфинитив.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личные формы глагола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одинаковую систему лиц и чисел в двух рядах форм, несмотря на различие вида и 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 обеих группах организованы одинаково; различие между формами связано не с лицом, а с видом глагола и значением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в настоящем и будущем времени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сейчас, сегодня, в этот момент и в данный момент чаще всего указывают на действие, которое происходит одновременно с речью.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вчера, давно, накануне и недавно помогают понять, что действие уже произошло и относится к моменту до 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завтра, скоро, потом, через неделю и позже подсказывают, что действие ещё только предстоит выполнить.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определения времени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времени глагола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род в прошедшем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единственного числа род обязателен: он писал, она писала, оно писало. Формы вроде он писала или они писало нарушают нормы русского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вида и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прочитал и буду читать не относятся к настоящему времени. Первая выражает прошедшее действие, а вторая показывает будущее, поэтому важно сначала определить значение формы, а потом её вид.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прошедшего времени род не различается: они писали. Если перепутать число и род, разбор получится неверным, хотя вопрос к глаголу может быть задан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временные формы глагола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действие можно увидеть в разных временных формах, если изменяется момент речи и грамматическое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форм показывает, что время меняется при сохранении основы, а выбор формы зависит от вида и от того, когда происходит действие.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времён на одинаковых основах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времени глагола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слово, обозначающее действие или состояние, и убедиться, что именно оно отвечает за грамматический разбор предложения.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момент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устанавливают, когда происходит действие: сейчас, раньше или позже момента речи. Это основной признак времени и самый надёжный ориентир.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вид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уточняют вид: несовершенный даёт настоящее и составное будущее, совершенный — прошедшее и простое будущее. Так легче избежать ошибок.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 глаголу задают вопрос: что делает? что делал? что будет делать? Вопрос помогает понять, в какой форме стоит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связано только с несовершенным видом, прошедшее узнаётся по суффиксу -л-, а будущее может быть простым или составным.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времена глагола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вопрос, признак и главную особенность каждой временной формы глагола.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временам глагола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временах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 помогают точно показать, когда совершается действие, и делают речь понятной. Если знать вопросы, формы и связь с видом, грамматический разбор становится намного проще.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2026-05-28T18:49:07Z</dcterms:created>
  <dcterms:modified xsi:type="dcterms:W3CDTF">2026-05-28T18:49:07Z</dcterms:modified>
</cp:coreProperties>
</file>