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России: огромная страна и её природное разнообразие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занимает 17,1 млн км² и тянется на 11 часовых поясов, объединяя арктику, степи и горы.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изучают пространства России в 8 классе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Территория России соединяет Европу и Азию, север и юг, равнины и горы. Эти условия влияют на то, где живут люди, как развиваются города, дороги, промышленность и сельское хозяйство. Поэтому различия между регионами хорошо заметны.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Масштабы России в цифрах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Сравнивая площадь, население, часовые пояса и протяжённость береговой линии, понимают масштаб страны и её разную «географию жизни».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Неравномерное размещение населения и хозяйства связано с климатом, рельефом, расстояниями и доступностью путей сообщения.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Данные: общие сведения по площади, населению, числу часовых поясов и протяжённости береговой линии (учебные материалы по географии, актуальность зависит от издания).
</a:t>
            </a:r>
            <a:endParaRPr lang="en-US" sz="84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положение России на карте мира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океана и огромная протяжённость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находится в северной части Евразии и омывается водами трёх океанов: Северного Ледовитого, Атлантического и Тихого. Это влияет на климат разных районов и на морские пути.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и крупные части страны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Сухопутные границы Россия имеет с 14 государствами. На карте особенно заметны европейская часть, Урал как граница частей света, Сибирь, Дальний Восток, а также крайние северные и восточные районы.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1890056"/>
            <a:ext cx="3147000" cy="155498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России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сменяются с севера на юг, поэтому условия жизни и тип хозяйства различаются. В таблице показаны основные характеристики и связь природы с деятельностью людей.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южнее и ближе к рекам, тем больше возможностей для земледелия и строительства. В более северных зонах хозяйство ограничено суровостью климата.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8 класса; обобщённые характеристики природных зон.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природные условия формируют расселение и хозяйство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Логическая цепочка влияний: широта и океаничность → климат → природная зона → возможности деятельности.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России: равнины, горы и их значение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преобладают Восточно-Европейская и Западно-Сибирская равнины, которые легче осваивать: здесь проще прокладывать дороги и развивать земледелие. На рельеф влияет и доступность территорий.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системы — Урал, Кавказ, Алтай, Саяны и хребты Дальнего Востока — влияют на климат отдельных районов и создают «барьеры» для путей. Часто именно в горах находят полезные ископаемые.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определяет, где выгоднее строить города и заводы: возле рек и равнин удобнее транспорт и водоснабжение. В то же время горные районы дают ресурсы и возможности для туризма.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4925" y="1153344"/>
            <a:ext cx="2727900" cy="18621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7225" y="1153344"/>
            <a:ext cx="2727900" cy="186211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1050" y="1153344"/>
            <a:ext cx="2727900" cy="18621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1" name="Text 1"/>
          <p:cNvSpPr txBox="1"/>
          <p:nvPr/>
        </p:nvSpPr>
        <p:spPr>
          <a:xfrm>
            <a:off x="3705150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 и Енисей: вода, энергия и дальние расстояния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Обь и Енисей обеспечивают транспорт и водоснабжение на огромных территориях. Эти реки также важны для производства электроэнергии. Там, где река «держит» маршрут, легче организовать хозяйство и доставлять материалы.
</a:t>
            </a:r>
            <a:endParaRPr lang="en-US" sz="826" dirty="0"/>
          </a:p>
        </p:txBody>
      </p:sp>
      <p:sp>
        <p:nvSpPr>
          <p:cNvPr id="12" name="Text 2"/>
          <p:cNvSpPr txBox="1"/>
          <p:nvPr/>
        </p:nvSpPr>
        <p:spPr>
          <a:xfrm>
            <a:off x="6529025" y="3261000"/>
            <a:ext cx="17865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Байкал: глубина, природа и особое значение водоёма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— самое глубокое озеро мира, его глубина достигает 1642 м. Такое озеро становится уникальной частью природы: важно сохранять его экосистему. Для людей Байкал — источник воды, а также территория, где развиваются наблюдения и туризм.
</a:t>
            </a:r>
            <a:endParaRPr lang="en-US" sz="826" dirty="0"/>
          </a:p>
        </p:txBody>
      </p:sp>
      <p:sp>
        <p:nvSpPr>
          <p:cNvPr id="13" name="Text 3"/>
          <p:cNvSpPr txBox="1"/>
          <p:nvPr/>
        </p:nvSpPr>
        <p:spPr>
          <a:xfrm>
            <a:off x="881275" y="3261000"/>
            <a:ext cx="1763100" cy="115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как «магистраль» для людей и грузов
</a:t>
            </a:r>
            <a:pPr algn="l" indent="0" marL="0">
              <a:lnSpc>
                <a:spcPct val="100000"/>
              </a:lnSpc>
              <a:buNone/>
            </a:pPr>
            <a:r>
              <a:rPr lang="en-US" sz="8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Волга соединяет разные природные зоны и наглядно показывает, как река влияет на расселение. По ней перевозят грузы и развивают гидроэнергетику. Речные города растут там, где есть удобные берега и связь с другими путями.
</a:t>
            </a:r>
            <a:endParaRPr lang="en-US" sz="826" dirty="0"/>
          </a:p>
        </p:txBody>
      </p:sp>
      <p:sp>
        <p:nvSpPr>
          <p:cNvPr id="14" name="Text 4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 озёра как природные линии пространства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между западными и восточными районами большая, поэтому события по местному времени наступают не одновременно.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Несовпадение времени помогает лучше планировать поездки, связь и работу учреждений в разных регионах страны.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4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Официальные сведения о часовых поясах Российской Федерации (обобщённые учебные данные; конкретный состав зон зависит от правовых актов и справочников).
</a:t>
            </a:r>
            <a:endParaRPr lang="en-US" sz="848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1144" y="1691000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4157" y="1691000"/>
            <a:ext cx="238200" cy="23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России: от Арктики до юга страны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Арктический север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севере климат суровый: длинная зима, холод и сильные ветры. Для жизни и строительства важны особые технологии и расчёт на промерзание грунтов.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 и зимняя продолжительность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зима длится дольше лета, а количество тепла постепенно уменьшается к северу. Поэтому сельское хозяйство и транспорт работают по более коротким «тёплым» сезонам.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Воздушные массы и погода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воздушных масс влияет на температуру и влажность. Из-за этого погода заметно меняется между регионами, даже если они находятся в пределах одной природной зоны.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Протяжённость с запада на восток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Огромная территория приводит к тому, что климат не одинаков ни по сезонам, ни по длительности периода с благоприятными условиями. Это сказывается на размещении населения и хозяйства.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056061"/>
            <a:ext cx="3170700" cy="123097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плотность населения по районам страны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европейскую часть России, Урал, Сибирь и Дальний Восток. Указаны доля населения, средняя плотность, примеры крупных городов и главные причины различий. Вывод: большинство жителей сосредоточено на западе, а восток заселён реже.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ближе к европейской части, тем выше плотность населения: природа мягче, а транспорт и хозяйство развиты сильнее. На востоке мешают суровые условия и длинные расстояния.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школьного курса по географии (обобщение). Точные проценты по районам зависят от методики подсчёта.
</a:t>
            </a:r>
            <a:endParaRPr lang="en-US" sz="115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и их роль в пространстве России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Казань, Екатеринбург, Новосибирск, Красноярск и Владивосток показывают важность региональных центров. Города обычно растут там, где есть реки, удобные маршруты, промышленность, торговля и рабочие места.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и Санкт‑Петербург — ключевые центры управления, науки, культуры и транспорта. Они притягивают специалистов и компании, поэтому вокруг них усиливается поток людей, товаров и решений, влияющих на другие регионы.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сосредоточены природные ресурсы России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ресурсные районы часто связаны с конкретными отраслями: топливно‑энергетический комплекс, металлургия, лесная и гидроэнергетика.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ресурсов влияет на то, какие предприятия появляются в регионе, и как формируется хозяйственная специализация районов.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сведения школьного курса. Числа в диаграмме — условные «уровни», а не точные проценты добычи.
</a:t>
            </a:r>
            <a:endParaRPr lang="en-US" sz="97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сырья к готовой продукции: как работает цепочка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полезного ископаемого: от добычи до использования в городах и на заводах.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2611" y="2192833"/>
            <a:ext cx="208425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74499" y="2205667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07849" y="2192833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79776" y="2192833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России: жизнь и освоение в суровых условиях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201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Холод, полярные явления и мерзлота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Арктика и районы Крайнего Севера испытывают низкие температуры, полярную ночь, сильные ветры и вечную мерзлоту. Из‑за этого меняются режимы работы и повседневная жизнь людей.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811425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и добывающие объекты
</a:t>
            </a:r>
            <a:pPr algn="l" indent="0" marL="0">
              <a:lnSpc>
                <a:spcPct val="100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важны порты и специализированные предприятия: они обеспечивают доставку грузов и работу инфраструктуры. От надёжности снабжения зависит устойчивость поселков и производственных процессов.
</a:t>
            </a:r>
            <a:endParaRPr lang="en-US" sz="953" dirty="0"/>
          </a:p>
        </p:txBody>
      </p:sp>
      <p:sp>
        <p:nvSpPr>
          <p:cNvPr id="11" name="Text 4"/>
          <p:cNvSpPr txBox="1"/>
          <p:nvPr/>
        </p:nvSpPr>
        <p:spPr>
          <a:xfrm>
            <a:off x="493870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Службы безопасности и научные станции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регионе действуют военные объекты и научные станции. Они изучают природу Арктики, проверяют оборудование в экстремальных условиях и обеспечивают стратегические задачи государства.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18850" y="2668725"/>
            <a:ext cx="16281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затраты и бережное отношение к природе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территорий связано с дорогим строительством и сложной логистикой. При этом природа уязвима, поэтому требуется строгий контроль воздействий и рациональное использование ресурсов.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Юг России: тёплые районы и сельское хозяйство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Северо-Кавказском регионе и на Черноморском побережье природные условия разнообразны: сочетаются горы и море. Курортные зоны и развитая сеть населённых пунктов поддерживают и сельское хозяйство, и сферу услуг.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Южные районы получают больше солнечного тепла и имеют более длинный вегетационный период. Благодаря этому здесь проще выращивать сельскохозяйственные культуры, успевая собрать урожай в течение сезона.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133023"/>
            <a:ext cx="3147000" cy="106905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России и их значение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пять морей России: Баренцево, Балтийское, Чёрное, Японское и Охотское. Для каждого моря указаны океан, климатические особенности, крупные порты и хозяйственное значение.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 выполняют сразу несколько функций: обеспечивают морские перевозки, поддерживают рыболовство и участвуют в обороне. Через порты Россия связана с соседними странами.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Сведения из школьных учебных материалов по географии (обобщение).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 виды хозяйства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Хотя природные зоны не «закрывают» один вид занятий, они задают наиболее выгодные условия: тепло, почвы и доступность ресурсов определяют специализацию.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закономерность: чем благоприятнее климат и почвы, тем разнообразнее хозяйство. В более суровых зонах чаще преобладают добыча и местное природопользование.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Учебно-методические обобщения. Значения в диаграмме — условные (сравнительные), без точных измерений.
</a:t>
            </a:r>
            <a:endParaRPr lang="en-US" sz="10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повышают стоимость перевозок, увеличивают сроки доставки и усложняют связи между регионами. Поэтому особенно важны планирование маршрутов и развитая транспортная сеть.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Одновременно Россия выигрывает от разнообразия природы: в разных районах есть условия для разного хозяйства и широкий набор ресурсов. Это помогает стране обеспечивать потребности в товарах и энергии.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к морям и наличие рек создают дополнительные «коридоры» для торговли и снабжения. Морские порты и внутренние водные пути дополняют железные дороги и автотрассы.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железные дороги, автомобильные трассы, авиация и связь снижают разобщённость территории. Чем быстрее перемещение людей и грузов, тем устойчивее экономика и комфортнее жизнь.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и возможности огромного пространства страны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Пространства России: главные выводы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страна огромных масштабов, где природные зоны сменяются от севера к югу, а ресурсы и население распределены неравномерно. География создаёт трудности, но даёт и возможности. Будущее опирается на бережное использование природы и развитие транспорта.
</a:t>
            </a:r>
            <a:endParaRPr lang="en-US" sz="97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2026-05-13T22:26:42Z</dcterms:created>
  <dcterms:modified xsi:type="dcterms:W3CDTF">2026-05-13T22:26:42Z</dcterms:modified>
</cp:coreProperties>
</file>