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782181"/>
            <a:ext cx="9144000" cy="23574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49250" y="36623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2372805" y="1820242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точки, прямые и касания собираются в одну точную геометрическую картину.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505850" y="760708"/>
            <a:ext cx="6132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Точки, прямые и вписанная окружность
</a:t>
            </a:r>
            <a:endParaRPr lang="en-US" sz="271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точек и касаний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3947700"/>
            <a:ext cx="35682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Вписанная окружность соединяет простые фигуры и показывает, как измеряются расстояния внутри треугольника.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Точка, прямая и отрезок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1120275"/>
            <a:ext cx="42549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как ориентир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не имеет длины и ширины, но точно задаёт место на плоскости. В задачах она помогает отметить вершины, центры, точки касания и другие важные позиции.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70000" y="2073995"/>
            <a:ext cx="42549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без границ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продолжается бесконечно в обе стороны. Именно её сравнивают со сторонами треугольника, когда говорят о касании, перпендикуляре или продолжении стороны за пределы фигуры.
</a:t>
            </a:r>
            <a:endParaRPr lang="en-US" sz="1038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3027722"/>
            <a:ext cx="42549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 для измерений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 ограничен двумя концами, поэтому его удобно измерять. Стороны треугольника — это отрезки, а части сторон до точки касания тоже рассматривают как отрезки.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270000" y="3981447"/>
            <a:ext cx="42549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построений
</a:t>
            </a:r>
            <a:pPr algn="l" indent="0" marL="0">
              <a:lnSpc>
                <a:spcPct val="115000"/>
              </a:lnSpc>
              <a:buNone/>
            </a:pPr>
            <a:r>
              <a:rPr lang="en-US" sz="3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объекты нужны вместе: точка задаёт положение, прямая показывает направление, а отрезок помогает сравнивать длины. Без них нельзя точно описать вписанную окружность.
</a:t>
            </a:r>
            <a:endParaRPr lang="en-US" sz="115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 как основа построения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475800" y="2022600"/>
            <a:ext cx="3422400" cy="85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Фигура для поиска
</a:t>
            </a:r>
            <a:pPr algn="l" indent="0" marL="0">
              <a:lnSpc>
                <a:spcPct val="115000"/>
              </a:lnSpc>
              <a:buNone/>
            </a:pPr>
            <a:r>
              <a:rPr lang="en-US" sz="5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 состоит из трёх сторон и трёх углов. Внутри него можно искать особые точки, которые связаны со сторонами не случайно, а по строгим правилам.
</a:t>
            </a:r>
            <a:endParaRPr lang="en-US" sz="1105" dirty="0"/>
          </a:p>
        </p:txBody>
      </p:sp>
      <p:sp>
        <p:nvSpPr>
          <p:cNvPr id="12" name="Text 3"/>
          <p:cNvSpPr txBox="1"/>
          <p:nvPr/>
        </p:nvSpPr>
        <p:spPr>
          <a:xfrm>
            <a:off x="475800" y="3022508"/>
            <a:ext cx="3422400" cy="85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можно продолжать
</a:t>
            </a:r>
            <a:pPr algn="l" indent="0" marL="0">
              <a:lnSpc>
                <a:spcPct val="115000"/>
              </a:lnSpc>
              <a:buNone/>
            </a:pPr>
            <a:r>
              <a:rPr lang="en-US" sz="5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продолжить стороны треугольника как прямые, станет удобнее рассматривать касания, перпендикуляры и расстояния. Так геометрическая задача превращается в аккуратное построение.
</a:t>
            </a:r>
            <a:endParaRPr lang="en-US" sz="1105" dirty="0"/>
          </a:p>
        </p:txBody>
      </p:sp>
      <p:sp>
        <p:nvSpPr>
          <p:cNvPr id="13" name="Text 4"/>
          <p:cNvSpPr txBox="1"/>
          <p:nvPr/>
        </p:nvSpPr>
        <p:spPr>
          <a:xfrm>
            <a:off x="475800" y="4022404"/>
            <a:ext cx="3422400" cy="85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Особый внутренний центр
</a:t>
            </a:r>
            <a:pPr algn="l" indent="0" marL="0">
              <a:lnSpc>
                <a:spcPct val="115000"/>
              </a:lnSpc>
              <a:buNone/>
            </a:pPr>
            <a:r>
              <a:rPr lang="en-US" sz="5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таких точек особенно важен центр вписанной окружности. Он находится внутри треугольника и одинаково удалён от всех его сторон.
</a:t>
            </a:r>
            <a:endParaRPr lang="en-US" sz="118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835670"/>
            <a:ext cx="9144000" cy="23038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604000" cy="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вписанная окружность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69963" y="1457306"/>
            <a:ext cx="2793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окружности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Вписанной называют окружность, которая касается каждой стороны треугольника ровно в одной точке. Это значит, что окружность расположена внутри фигуры и не пересекает стороны.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175496" y="1457306"/>
            <a:ext cx="2793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центр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такой окружности находится внутри треугольника. От него до каждой стороны можно провести одинаковые отрезки, поэтому окружность получается единственной для данного треугольника.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081037" y="1458268"/>
            <a:ext cx="2793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точки касания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каждой стороне есть своя точка касания. Именно они показывают, где окружность «прикладывается» к треугольнику и почему её удобно использовать в задачах.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Касание и перпендикуляр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510661" y="1374800"/>
            <a:ext cx="40080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общая точка
</a:t>
            </a:r>
            <a:pPr algn="l" indent="0" marL="0">
              <a:lnSpc>
                <a:spcPct val="115000"/>
              </a:lnSpc>
              <a:buNone/>
            </a:pPr>
            <a:r>
              <a:rPr lang="en-US" sz="5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касания — это место, где окружность и прямая имеют только одну общую точку. Если общих точек больше, касания уже нет.
</a:t>
            </a:r>
            <a:endParaRPr lang="en-US" sz="1286" dirty="0"/>
          </a:p>
        </p:txBody>
      </p:sp>
      <p:sp>
        <p:nvSpPr>
          <p:cNvPr id="11" name="Text 3"/>
          <p:cNvSpPr txBox="1"/>
          <p:nvPr/>
        </p:nvSpPr>
        <p:spPr>
          <a:xfrm>
            <a:off x="510650" y="2358893"/>
            <a:ext cx="40080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 и прямой угол
</a:t>
            </a:r>
            <a:pPr algn="l" indent="0" marL="0">
              <a:lnSpc>
                <a:spcPct val="115000"/>
              </a:lnSpc>
              <a:buNone/>
            </a:pPr>
            <a:r>
              <a:rPr lang="en-US" sz="5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Радиус, проведённый в точку касания, всегда образует прямой угол с касательной. Это главное правило, по которому узнают и проверяют касание на чертеже.
</a:t>
            </a:r>
            <a:endParaRPr lang="en-US" sz="1286" dirty="0"/>
          </a:p>
        </p:txBody>
      </p:sp>
      <p:sp>
        <p:nvSpPr>
          <p:cNvPr id="12" name="Text 4"/>
          <p:cNvSpPr txBox="1"/>
          <p:nvPr/>
        </p:nvSpPr>
        <p:spPr>
          <a:xfrm>
            <a:off x="510650" y="3342975"/>
            <a:ext cx="40080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для задач
</a:t>
            </a:r>
            <a:pPr algn="l" indent="0" marL="0">
              <a:lnSpc>
                <a:spcPct val="115000"/>
              </a:lnSpc>
              <a:buNone/>
            </a:pPr>
            <a:r>
              <a:rPr lang="en-US" sz="5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это свойство особенно полезно: стоит показать перпендикуляр, и сразу понятно, что перед нами точка касания. Так легче строить и доказывать.
</a:t>
            </a:r>
            <a:endParaRPr lang="en-US" sz="128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2505871"/>
            <a:ext cx="9144000" cy="263425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Инцентр: центр вписанной окружности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25" y="992675"/>
            <a:ext cx="2811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Пересечение биссектрис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Инцентр — это точка, где пересекаются биссектрисы треугольника. Она служит центром вписанной окружности и всегда находится внутри треугольника.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166196" y="992675"/>
            <a:ext cx="2811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расстояния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инцентра до всех сторон треугольника расстояния одинаковые. Поэтому именно эта точка подходит для построения окружности, касающейся всех сторон.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062365" y="992675"/>
            <a:ext cx="2811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его находят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найти инцентр, обычно достаточно провести две биссектрисы. Их пересечение и даст нужный центр, а третья биссектриса пройдёт через ту же точку.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работают биссектрисы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306343"/>
            <a:ext cx="2793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части угла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Биссектриса делит угол на две равные части. Это деление не зависит от размера треугольника, поэтому свойство работает в любых геометрических построениях.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175533" y="2306343"/>
            <a:ext cx="2793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Равное расстояние до сторон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точка одинаково удалена от двух сторон угла, она лежит на его биссектрисе. Так можно не только искать, но и проверять положение точки.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81075" y="2307306"/>
            <a:ext cx="2793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ищут центр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инцентра расстояния до сторон треугольника равны, а значит, он лежит на биссектрисах всех углов. Поэтому биссектрисы и приводят к центру окружности.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550" y="1854617"/>
            <a:ext cx="198300" cy="1762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87025" y="1845400"/>
            <a:ext cx="194700" cy="194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10869" y="1845400"/>
            <a:ext cx="170363" cy="1947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касательные из одной точки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473550" y="2225750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отрезки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 одной точки к окружности провести две касательные, отрезки от этой точки до мест касания будут одинаковыми. Это помогает находить неизвестные длины без лишних вычислений.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185225" y="2225750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длин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удобно использовать, когда нужно восстановить стороны треугольника. Достаточно знать один отрезок касательной, чтобы вывести второй и проверить правильность чертежа.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5896900" y="2225750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построения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равенство не выполняется, значит, где-то допущена ошибка в построении или измерении. Поэтому касательные часто используют как проверку решения.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2156085"/>
            <a:ext cx="4873500" cy="110370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расстояния нужно различать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одной задаче важно не путать три вида расстояний: до стороны, до точки касания и радиус.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 и перпендикуляр связаны с касанием, а отрезки касательных помогают находить длины.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вписанной окружности и касательных в треугольнике
</a:t>
            </a:r>
            <a:endParaRPr lang="en-US" sz="7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525" y="1283033"/>
            <a:ext cx="8625000" cy="19533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свойств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памятка по трём ключевым свойствам, которые чаще всего нужны в задачах на вписанную окружность.
</a:t>
            </a:r>
            <a:endParaRPr lang="en-US" sz="1022" dirty="0"/>
          </a:p>
        </p:txBody>
      </p:sp>
      <p:sp>
        <p:nvSpPr>
          <p:cNvPr id="9" name="Text 3"/>
          <p:cNvSpPr txBox="1"/>
          <p:nvPr/>
        </p:nvSpPr>
        <p:spPr>
          <a:xfrm>
            <a:off x="4664735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свойства связывают построение, проверку и вычисления в одной схеме решения.
</a:t>
            </a:r>
            <a:endParaRPr lang="en-US" sz="1022" dirty="0"/>
          </a:p>
        </p:txBody>
      </p:sp>
      <p:sp>
        <p:nvSpPr>
          <p:cNvPr id="10" name="Text 4"/>
          <p:cNvSpPr txBox="1"/>
          <p:nvPr/>
        </p:nvSpPr>
        <p:spPr>
          <a:xfrm>
            <a:off x="270000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вписанной окружности и касательных к окружности из курса геометрии
</a:t>
            </a:r>
            <a:endParaRPr lang="en-US" sz="7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77675" y="3883575"/>
            <a:ext cx="3898500" cy="8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связывает площадь треугольника с радиусом вписанной окружности и позволяет находить его без дополнительных построений.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952725" y="30666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условию примера: треугольник со сторонами 6, 8 и 10, площадью 24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605475" y="66127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605475" y="2044425"/>
            <a:ext cx="4372200" cy="9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радиус вписанной окружности в примере.
</a:t>
            </a:r>
            <a:endParaRPr lang="en-US" sz="2400" dirty="0"/>
          </a:p>
        </p:txBody>
      </p:sp>
      <p:sp>
        <p:nvSpPr>
          <p:cNvPr id="8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построить вписанную окружность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построения вписанной окружности по свойствам биссектрис и перпендикуляра к касательной.
</a:t>
            </a:r>
            <a:endParaRPr lang="en-US" sz="111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77675" y="3883575"/>
            <a:ext cx="3898500" cy="8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прямоугольном треугольнике со сторонами 6, 8 и 10 полупериметр равен 12, а по формуле S = p·r радиус легко найти.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952725" y="30666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условию примера: стороны 6, 8 и 10; площадь 24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605475" y="66127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605475" y="2044425"/>
            <a:ext cx="4372200" cy="9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полупериметр в этом треугольнике.
</a:t>
            </a:r>
            <a:endParaRPr lang="en-US" sz="2400" dirty="0"/>
          </a:p>
        </p:txBody>
      </p:sp>
      <p:sp>
        <p:nvSpPr>
          <p:cNvPr id="8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77675" y="3883575"/>
            <a:ext cx="3898500" cy="8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вершины A до точек касания получились два одинаковых отрезка; это помогает сразу проверить правильность чертежа и восстановить соседние части стороны.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952725" y="30666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условию задачи на равные касательные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605475" y="66127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605475" y="2044425"/>
            <a:ext cx="4372200" cy="9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длина каждого отрезка от вершины A до точки касания.
</a:t>
            </a:r>
            <a:endParaRPr lang="en-US" sz="2320" dirty="0"/>
          </a:p>
        </p:txBody>
      </p:sp>
      <p:sp>
        <p:nvSpPr>
          <p:cNvPr id="8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центр получается один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1856400"/>
            <a:ext cx="3435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внутри треугольника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Инцентр — это точка, где пересекаются биссектрисы треугольника. Она одинаково удалена от всех сторон, поэтому именно из неё строят вписанную окружность.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70000" y="2914563"/>
            <a:ext cx="3435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центр один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биссектриса проведена верно, любая точка на ней равноудалена от сторон угла. Из-за этого центр получается единственным и устойчивым при изменении размеров фигуры.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3972731"/>
            <a:ext cx="3435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Удобный способ построения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построении удобно сначала взять два угла и проверить пересечение биссектрис. Так легче избежать ошибок и сразу получить точку, из которой можно провести окружность.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Инцентр и другие центры треугольника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Инцентр и центр описанной окружности часто путают, но они опираются на разные линии построения и отвечают за разные расстояния внутри треугольника.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Инцентр связан со сторонами, а центр описанной окружности — с вершинами; это помогает быстро различать их в задачах.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центров треугольника по школьному курсу геометрии
</a:t>
            </a:r>
            <a:endParaRPr lang="en-US" sz="7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Чек-лист для решения задач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497339" y="1030200"/>
            <a:ext cx="4008000" cy="5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Найти центр
</a:t>
            </a:r>
            <a:pPr algn="l" indent="0" marL="0">
              <a:lnSpc>
                <a:spcPct val="115000"/>
              </a:lnSpc>
              <a:buNone/>
            </a:pPr>
            <a:r>
              <a:rPr lang="en-US" sz="1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отметьте, какой центр нужно найти: инцентр. От него дальше строится вся схема решения, потому что он задаёт равные расстояния до сторон треугольника.
</a:t>
            </a:r>
            <a:endParaRPr lang="en-US" sz="870" dirty="0"/>
          </a:p>
        </p:txBody>
      </p:sp>
      <p:sp>
        <p:nvSpPr>
          <p:cNvPr id="13" name="Text 3"/>
          <p:cNvSpPr txBox="1"/>
          <p:nvPr/>
        </p:nvSpPr>
        <p:spPr>
          <a:xfrm>
            <a:off x="497328" y="1671303"/>
            <a:ext cx="4008000" cy="5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Проверить биссектрисы
</a:t>
            </a:r>
            <a:pPr algn="l" indent="0" marL="0">
              <a:lnSpc>
                <a:spcPct val="115000"/>
              </a:lnSpc>
              <a:buNone/>
            </a:pPr>
            <a:r>
              <a:rPr lang="en-US" sz="1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 биссектрисы: именно они приводят к инцентру. Если две биссектрисы пересеклись, вы уже получили точку, из которой можно начать построение окружности.
</a:t>
            </a:r>
            <a:endParaRPr lang="en-US" sz="870" dirty="0"/>
          </a:p>
        </p:txBody>
      </p:sp>
      <p:sp>
        <p:nvSpPr>
          <p:cNvPr id="14" name="Text 4"/>
          <p:cNvSpPr txBox="1"/>
          <p:nvPr/>
        </p:nvSpPr>
        <p:spPr>
          <a:xfrm>
            <a:off x="497328" y="2312400"/>
            <a:ext cx="4008000" cy="5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Найти радиус
</a:t>
            </a:r>
            <a:pPr algn="l" indent="0" marL="0">
              <a:lnSpc>
                <a:spcPct val="115000"/>
              </a:lnSpc>
              <a:buNone/>
            </a:pPr>
            <a:r>
              <a:rPr lang="en-US" sz="1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Опустите перпендикуляр на сторону треугольника. Его длина равна радиусу, а сама точка на стороне показывает место касания окружности.
</a:t>
            </a:r>
            <a:endParaRPr lang="en-US" sz="923" dirty="0"/>
          </a:p>
        </p:txBody>
      </p:sp>
      <p:sp>
        <p:nvSpPr>
          <p:cNvPr id="15" name="Text 5"/>
          <p:cNvSpPr txBox="1"/>
          <p:nvPr/>
        </p:nvSpPr>
        <p:spPr>
          <a:xfrm>
            <a:off x="497478" y="2953494"/>
            <a:ext cx="4008000" cy="5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Проверить касательные
</a:t>
            </a:r>
            <a:pPr algn="l" indent="0" marL="0">
              <a:lnSpc>
                <a:spcPct val="115000"/>
              </a:lnSpc>
              <a:buNone/>
            </a:pPr>
            <a:r>
              <a:rPr lang="en-US" sz="1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Вспомните свойство касательных: от одной точки их отрезки равны. Это помогает проверять вычисления и быстро находить неизвестные части стороны.
</a:t>
            </a:r>
            <a:endParaRPr lang="en-US" sz="870" dirty="0"/>
          </a:p>
        </p:txBody>
      </p:sp>
      <p:sp>
        <p:nvSpPr>
          <p:cNvPr id="16" name="Text 6"/>
          <p:cNvSpPr txBox="1"/>
          <p:nvPr/>
        </p:nvSpPr>
        <p:spPr>
          <a:xfrm>
            <a:off x="497478" y="3594590"/>
            <a:ext cx="4008000" cy="5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Посчитать по формуле
</a:t>
            </a:r>
            <a:pPr algn="l" indent="0" marL="0">
              <a:lnSpc>
                <a:spcPct val="115000"/>
              </a:lnSpc>
              <a:buNone/>
            </a:pPr>
            <a:r>
              <a:rPr lang="en-US" sz="1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известны площадь и полупериметр, используйте формулу r = S/p. Она особенно удобна, когда чертёж есть, а точный радиус ещё нужно посчитать.
</a:t>
            </a:r>
            <a:endParaRPr lang="en-US" sz="87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связи между объектами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1" y="1829500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фигур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Точки, прямые и отрезки перестают быть абстрактными, когда видно, как они работают внутри треугольника и приводят к одной центральной точке.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436813" y="1829500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Понятное построение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Биссектрисы показывают путь к инцентру, а перпендикуляр к стороне подтверждает радиус. Так построение становится понятным и проверяемым на каждом шаге.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03624" y="1829500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Удобные вычисления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равных касательных помогает находить длины без лишних измерений. Это особенно удобно в задачах, где часть сторон уже известна.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70451" y="1829500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способа решения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через площадь и полупериметр связывает чертёж с расчётом. Поэтому одна и та же задача решается и геометрически, и вычислительно.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29350" y="1681087"/>
            <a:ext cx="6885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и памятка
</a:t>
            </a:r>
            <a:endParaRPr lang="en-US" sz="2912" dirty="0"/>
          </a:p>
        </p:txBody>
      </p:sp>
      <p:sp>
        <p:nvSpPr>
          <p:cNvPr id="5" name="Text 1"/>
          <p:cNvSpPr txBox="1"/>
          <p:nvPr/>
        </p:nvSpPr>
        <p:spPr>
          <a:xfrm>
            <a:off x="2372600" y="2756027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Вписанная окружность объединяет биссектрисы, касание и расстояния до сторон треугольника. Если помнить инцентр, перпендикуляр к касательной и формулу r = S/p, задачи решаются быстрее и аккуратнее.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2026-07-27T05:24:14Z</dcterms:created>
  <dcterms:modified xsi:type="dcterms:W3CDTF">2026-07-27T05:24:14Z</dcterms:modified>
</cp:coreProperties>
</file>