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в английском языке: ключевые темы урока
</a:t>
            </a:r>
            <a:endParaRPr lang="en-US" sz="3302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Освоим структуру, типы и применение условных предложений в английском.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условных предложений в английском языке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Начиная с XVI века, условные конструкции помогают описывать причины и следствия, моделировать варианты и предсказывать события, играя важную роль в повседневной и академической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английского условного предложения
</a:t>
            </a:r>
            <a:endParaRPr lang="en-US" sz="2898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предложение состоит из if-clause — части с условием, и main clause — части с результатом, например: If it rains, we will stay at home.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может меняться: главное предложение может идти первым без запятой, а при начале с условия ставится запятая.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позволяет гибко выражать причины и следствия, что облегчает понимание и использование условных 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союз if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if служит для введения условия и используется в большинстве типов условных предложений, формируя основу для выражения возможных и реальных ситуаций.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условие с unless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unless переводится как «если не» и применяется для отрицания условия, например: Unless it rains, we will go out — Если не пойдёт дождь, мы выйдем.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при помощи only if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only if подчёркивает строгость условия, подчёркивая, что результат возможен исключительно при выполнении данного условия.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союзы в условных предложениях
</a:t>
            </a:r>
            <a:endParaRPr lang="en-US" sz="30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условных предложений: краткий обзор
</a:t>
            </a:r>
            <a:endParaRPr lang="en-US" sz="3066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выражает универсальные истины и природные законы с использованием Present Simple в обеих частях предложения.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 описывает реалистичные и вероятные события в будущем на основе настоящих условий, сочетая Present Simple и Future Simple.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 подходит для воображаемых или маловероятных ситуаций в настоящем или будущем, используя Past Simple и would + инфинитив.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 применяют для выражения нереальных событий в прошлом с Past Perfect и would have + Past Participle, часто передавая сожаление.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420" y="1254037"/>
            <a:ext cx="3753361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типов Conditional Sentences
</a:t>
            </a:r>
            <a:endParaRPr lang="en-US" sz="262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состав, время и примеры для каждого из четырёх основных типов условных предложений в английском языке.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структуры и времени упрощает правильное построение условных предложений.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природы в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выражает общеизвестные истины, например: If you touch fire, it burns. Это отражает неизменные связи между причинами и следствиями.
</a:t>
            </a:r>
            <a:endParaRPr lang="en-US" sz="1269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времени в условии и результате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частях предложения используется Present Simple, что подчёркивает постоянность и универсальность ситуации.
</a:t>
            </a:r>
            <a:endParaRPr lang="en-US" sz="1269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Conditional: факты и закономерности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Conditional: реальные будущие условия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обозначения вероятных или возможных условий в будущем с Present Simple в if-clause и will+инфинитив в главной части.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If I finish my homework, I will watch TV — условие ещё реально и может произойти.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Подчеркивает причинно-следственные связи и планирование действий на будущее при соблюдении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Воображаемое положение дел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 описывает маловероятные или невозможные ситуации в настоящем или будущем. Например: If I were rich, I would travel the world — альтернативная реальность.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прошедшего времени для нереальности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if + Past Simple с would + инфинитив создаёт эффект предположения, не соответствующего действительности, стимулируя размышления о возможных альтернативах.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Conditional: гипотетические ситуации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употребления Conditional Types в реальных диалогах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наиболее востребованы первого и второго типа, отражая разговорные приоритеты носителей.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статистика свидетельствует о доминировании реальных и гипотетических ситуаций в общении.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анализ 1000 диалогов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Conditional: условия, невозможные в прошлом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 служит для выражения ситуаций, которые не произошли в прошлом и потому невозможны изменить. Он демонстрирует последствия нереализованных условий и подчёркивает связь причины и следствия в прошлом.
</a:t>
            </a:r>
            <a:endParaRPr lang="en-US" sz="1199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формируется сочетанием if + Past Perfect в придаточном предложении и would have + Past Participle в главном. Это позволяет выразить сожаление или упущенные возможности.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«If she had studied harder, she would have passed the exam» отображает гипотетическую ситуацию, отражающую альтернативное развитие событий и подчёркивает сожаление о прошлом.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32977"/>
            <a:ext cx="3950100" cy="17136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Conditional Sentences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распространённые ошибки в временах, пунктуации и употреблении глагольных форм. Правильное использование форм критично для точности и понимания условных предложений.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соблюдение грамматических правил и пунктуации значительно улучшает понимание и выразительность условных предложений.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Starlight 10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в литературе и фильмах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 культовом фильме «Field of Dreams»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«If you build it, he will come» усиливает эмоциональный пауэр фильма. Через условное предложение создаётся ожидание и неопределённость, что делает сюжет более захватывающим.
</a:t>
            </a:r>
            <a:endParaRPr lang="en-US" sz="940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в романах через условные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Third Conditional для выражения сожалений героев. Такие предложения помогают читателю глубже прочувствовать эмоциональные переживания и внутренние конфликты персонажей.
</a:t>
            </a:r>
            <a:endParaRPr lang="en-US" sz="952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в диалогах на 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условные предложения часто показывают размышления персонажей о возможных последствиях. Это придаёт диалогам реалистичность и подчёркивает характеры участников беседы.
</a:t>
            </a:r>
            <a:endParaRPr lang="en-US" sz="961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условных предложений в науке и технике
</a:t>
            </a:r>
            <a:endParaRPr lang="en-US" sz="239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текстах условные конструкции применяются для постановки гипотез, что позволяет формально выражать причинно-следственные связи и предположения в исследованиях.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отчётах и научных докладах применение Conditional Sentences способствует чёткому и логичному изложению последовательности действий или условий эксперимента.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помогают формулировать инструкции и алгоритмы, например: «If the voltage increases, the device will stop working», упрощая понимание сложных процессов.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различных типов условных предложений структурирует научные аргументы, делая их убедительными и легко воспринимаемыми специалистами смежных областей.
</a:t>
            </a:r>
            <a:endParaRPr lang="en-US" sz="11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Conditional Types по жанрам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 преимущественно используют Zero Conditional для описания универсальных истин и процессов, отражая строгую логику изложения.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жанрах отображают специфику коммуникации: от точности фактов до выражения гипотез и эмоций через условные конструкции.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Cambridge English Corpus,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английских и русских условных предложений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условные предложения строго следуют определённой структуре с чётким временным разграничением, что обеспечивает точность выражения условий и результатов.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порядок слов более гибкий, есть вариации глагольных форм, что позволяет передавать условные смыслы с большим разнообразием оттенков и интонаций.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английские конструкции, например, «If I were you», не имеют точного русского аналога и требуют дополнительного объяснения или переформулировки для передачи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want peace, prepare for war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пословица подчёркивает важность полной готовности к возможным трудностям для достижения желаемого мира. Она учит предупреждать проблемы заранее, используя условную структуру для наставления.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wishes were horses, beggars would ride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акцентирует разницу между желаниями и реальностью. Используя Second Conditional, выражает сомнение в исполнении пустых надежд без конкретных действий.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at first you don’t succeed, try, try again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Мотивирует настойчивость и упорство. Фраза построена так, чтобы показать условие успеха через повторные попытки, влияя на поведение через простые и понятные конструкции.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конструкции в английских пословицах
</a:t>
            </a:r>
            <a:endParaRPr lang="en-US" sz="28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определения типа условного предложения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типа Conditional Sentence по структуре и реальности события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Sentences на ЕГЭ и ОГЭ
</a:t>
            </a:r>
            <a:endParaRPr lang="en-US" sz="358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экзаменах особое внимание уделяется правильному построению условных предложений с учетом временных форм и последовательности частей для точного выражения смыслов.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смешивание типов условных предложений, что нарушает логику и затрудняет понимание в письменных заданиях и устных ответах.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важно соблюдать порядок слов и корректно использовать глаголы, особенно в переводах с русского на английский, чтобы избежать грамматических неточностей.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условных предложений в изучении английского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владение условными конструкциями способствует глубокому пониманию языка и расширяет возможности для точного выражения мыслей как в учёбе, так и в реальном общении.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2026-05-07T18:52:32Z</dcterms:created>
  <dcterms:modified xsi:type="dcterms:W3CDTF">2026-05-07T18:52:32Z</dcterms:modified>
</cp:coreProperties>
</file>