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55. Число 7. Цифра 7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числом 7, его местом в ряду и записью.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число 7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встречается вокруг нас чаще, чем кажется: в неделе, музыке, сказках и играх. Сегодня узнаем, как его находить, составлять и правильно записывать.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точное место в ряду: после шести идёт семь, а затем восемь.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между 6 и 8 и помогает видеть порядок чисел.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7 выглядит просто и строго: сверху идёт короткая черта, а затем наклонная линия вниз. У неё нет кругов, поэтому её легко узнать.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цифру 7 пишут аккуратно, без лишних завитков. Рукописная форма может чуть отличаться от печатной, но обе обозначают одно и то же число.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7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лежат семь яблок, значит, их ровно столько, сколько показывает число 7. При счёте последнее слово будет «семь».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кубиков легко пересчитать по одному. Каждый кубик называют только один раз, чтобы не запутаться и не сбиться со счёта.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пенале семь карандашей, число 7 помогает быстро назвать их количество. Это удобно и в классе, и дома за столом.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машинок в игрушечной колонне показывают число 7 очень наглядно. Такие предметы удобно раскладывать, пересчитывать и сравнивать между собой.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предметов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7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две части и получаем одно и то же число разными способами.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7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можно получить, если соединить 1 и 6. В сумме получается семь, и обе части хорошо запоминаются как соседи.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пара — 2 и 5. Она тоже даёт 7, поэтому число можно собрать по-разному, не меняя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3 и 4 тоже складываются в 7. Это удобный способ тренировать память и быстро находить состав числа.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пара 0 и 7. Если добавить ноль, число не меняется, а домик числа 7 становится полнее.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до 7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каждый предмет называют по порядку и только один раз. Тогда счёт идёт спокойно, без скачков и без повторов, как аккуратная лесенка.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семь, последний названный номер показывает ответ. Значит, для проверки нужно просто досчитать до конца и не пропустить ни одной вещи.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меньше семи, поэтому при счёте число 7 идёт сразу после 6. Оно занимает своё место в числовом ряду без спешки.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больше семи, значит, после 7 следует 8. Так удобно замечать, какое число было раньше, а какое появилось позже.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находится между соседями. Это помогает быстро сравнивать числа и понимать их порядок, не перескакивая через ступеньки.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6, 7 и 8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крыша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домике числа 7 живут все пары, которые вместе дают семь. Они помогают увидеть, что одно число можно составить разными способами.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7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нулю прибавить 7, число остаётся семью. Такая пара показывает, что ноль ничего не добавляет, но живёт в домике.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1 и 6 тоже живёт в домике числа 7. Эти части удобно запомнить вместе, потому что они всегда дают один и тот же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5, 3 и 4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домике живут пары 2 и 5, а также 3 и 4. Они складываются в 7 и помогают собирать число как пазл.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7
</a:t>
            </a:r>
            <a:endParaRPr lang="en-US" sz="300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7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цифры 7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Начните с верхней горизонтальной черты, а затем проведите наклонную линию вниз вправо. Линии должны быть ровными, чтобы цифра сразу узнавалась.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Пишите 7 аккуратно, без кружков и лишних штрихов. Если рука немного торопится, цифра может получиться смешной, но лучше тренироваться медленно и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Цифру 7 иногда принимают за 1, если забывают о верхней черте. Чтобы не ошибиться, внимательно смотрят на её форму до и после письма.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письме цифра может получиться неровной или слишком длинной. Тогда она выглядит небрежно, поэтому важно вести линии спокойно и одинаковым нажимом.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 счёте ошибки появляются, если предметы называют не по порядку. Каждый предмет считают один раз, иначе ответ может оказаться неверным, даже если предметов ровно семь.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знакомстве с 7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число 7 помогает замечать, как устроена неделя. Школьник видит семь дней подряд и быстрее запоминает их порядок, не путая начало и конец.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число 7 встречается в названиях уроков, дней и занятий. Оно помогает точно понять, когда нужно идти в школу, на кружок или домой.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предметов легко посчитать среди книг, тетрадей или карандашей. Такое задание полезно на уроке и дома, потому что тренирует внимательность и аккуратный счёт.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число 7 часто становится удобным ориентиром: столько ходов, фигур или жетонов нужно собрать. Это делает игру интереснее и помогает считать без спешки.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в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неделя собирается по порядку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похожа на длинную дорожку из семи шагов. Сначала идёт понедельник, потом другие дни один за другим, и каждый день занимает своё место. Когда проходит воскресенье, круг недели начинается снова.
</a:t>
            </a:r>
            <a:endParaRPr lang="en-US" sz="108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дни недели легко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названий удобно повторять вслух, как весёлую считалку. Если проговаривать их по порядку, число 7 сразу связывается с неделей. Так школьнику легче не перепутать дни и быстро назвать нужный.
</a:t>
            </a:r>
            <a:endParaRPr lang="en-US" sz="112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в школьной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школьника каждый день недели может быть особенным: один день для уроков, другой — для прогулки или кружка. Но все семь дней вместе образуют одну неделю, и это помогает замечать, как время движется вперёд.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7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при счёте предметов по одному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действия с числом 7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к 7 прибавить 1, получится 8. Это помогает увидеть, что число 7 стоит рядом с восьмёркой и легко переходит в следующее число.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от 7 отнять 1, получится 6. Так становится понятно, что 7 находится между своими соседями и умеет возвращаться назад на один шаг.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действия удобно проверять на предметах. Например, к семи кубикам можно добавить один и сразу увидеть восемь, а один убрать — и снова получить шесть.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 посчитай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среди предметов ровно семь и не сбиться при счёте. Такие задания учат внимательно смотреть на каждый предмет и не путать порядок, даже если картинок много.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и составь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дорисовать предметы до семи, обвести цифру 7 и собрать её из двух частей. Это помогает лучше запомнить и саму цифру, и то, как получается число 7.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с числом 7
</a:t>
            </a:r>
            <a:endParaRPr lang="en-US" sz="2801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Число 7 стоит в числовом ряду после 6 и перед 8. Его соседи всегда помогают быстро найти правильное место без долгих раздумий.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Цифра 7 обозначает семь предметов. Если предметов ровно семь, последним при счёте будет названо именно это число, а не какое-то другое.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Число 7 можно составить по-разному: из 1 и 6, 2 и 5, 3 и 4, а ещё из 0 и 7. Это делает его интересным для запоминания.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Узнаём цифру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смотрит на цифру 7 и узнаёт её среди других чисел. Это первый признак того, что новое число стало знакомым.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Соединяем 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называет соседей числа 7 и составляет его из двух частей. Так видно, что число, цифра и состав уже хорошо запомнились.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Считаем и называем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находит семь предметов, считает их по одному и проверяет последний названный номер. Если всё верно, ответ получается уверенно.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что уже получилось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числе 7 завершён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7 легко найти в ряду чисел, посчитать в предметах и написать без ошибок. Оно стало понятным и дружелюбным, почти как старый знакомый из считалки.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2026-05-20T13:46:13Z</dcterms:created>
  <dcterms:modified xsi:type="dcterms:W3CDTF">2026-05-20T13:46:13Z</dcterms:modified>
</cp:coreProperties>
</file>