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северных просторов, озёр и двух официальных языков.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Канада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север Северной Америки, омывается тремя океанами и имеет лишь одну сухопутную границу — с США. Большинство жителей живёт на юге, где климат мягче и условия для жизни удобнее.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20%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мировых запасов пресной воды сосредоточено в Канаде.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по материалам Government of Canada и общедоступным географическим справкам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запас воды делает страну одной из самых богатых природными ресурсами на 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7950" y="777075"/>
            <a:ext cx="4097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и природные достопримечательности
</a:t>
            </a:r>
            <a:endParaRPr lang="en-US" sz="1991" dirty="0"/>
          </a:p>
        </p:txBody>
      </p:sp>
      <p:sp>
        <p:nvSpPr>
          <p:cNvPr id="11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17939" y="1709627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Ниагара
</a:t>
            </a:r>
            <a:pPr algn="l" indent="0" marL="0">
              <a:lnSpc>
                <a:spcPct val="115000"/>
              </a:lnSpc>
              <a:buNone/>
            </a:pPr>
            <a:r>
              <a:rPr lang="en-US" sz="2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расположен на границе Канады и США и известен во всём мире. Это одно из самых посещаемых природных мест Северной Америки.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417939" y="231653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Скалистые горы
</a:t>
            </a:r>
            <a:pPr algn="l" indent="0" marL="0">
              <a:lnSpc>
                <a:spcPct val="115000"/>
              </a:lnSpc>
              <a:buNone/>
            </a:pPr>
            <a:r>
              <a:rPr lang="en-US" sz="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Скалистые горы впечатляют высокими вершинами, ледниками и озёрами. Здесь особенно хорошо видны величие канадской природы и разнообразие ландшафтов.
</a:t>
            </a:r>
            <a:endParaRPr lang="en-US" sz="950" dirty="0"/>
          </a:p>
        </p:txBody>
      </p:sp>
      <p:sp>
        <p:nvSpPr>
          <p:cNvPr id="14" name="Text 4"/>
          <p:cNvSpPr txBox="1"/>
          <p:nvPr/>
        </p:nvSpPr>
        <p:spPr>
          <a:xfrm>
            <a:off x="417939" y="2923449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Луиз
</a:t>
            </a:r>
            <a:pPr algn="l" indent="0" marL="0">
              <a:lnSpc>
                <a:spcPct val="115000"/>
              </a:lnSpc>
              <a:buNone/>
            </a:pPr>
            <a:r>
              <a:rPr lang="en-US" sz="2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Луиз славится ярко-бирюзовой водой и горным пейзажем. Оно часто становится символом канадской природы на фотографиях и открытках.
</a:t>
            </a:r>
            <a:endParaRPr lang="en-US" sz="1048" dirty="0"/>
          </a:p>
        </p:txBody>
      </p:sp>
      <p:sp>
        <p:nvSpPr>
          <p:cNvPr id="15" name="Text 5"/>
          <p:cNvSpPr txBox="1"/>
          <p:nvPr/>
        </p:nvSpPr>
        <p:spPr>
          <a:xfrm>
            <a:off x="417939" y="3530341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Банф и Джаспер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Банф и Джаспер охраняют редкие экосистемы, леса и животных. Эти территории популярны у туристов, путешественников и любителей пеших маршрутов.
</a:t>
            </a:r>
            <a:endParaRPr lang="en-US" sz="876" dirty="0"/>
          </a:p>
        </p:txBody>
      </p:sp>
      <p:sp>
        <p:nvSpPr>
          <p:cNvPr id="16" name="Text 6"/>
          <p:cNvSpPr txBox="1"/>
          <p:nvPr/>
        </p:nvSpPr>
        <p:spPr>
          <a:xfrm>
            <a:off x="417939" y="4137230"/>
            <a:ext cx="4097813" cy="4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для 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2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природные места привлекают людей круглый год: летом — для прогулок и походов, зимой — для снежных видов отдыха и наблюдения за горами.
</a:t>
            </a:r>
            <a:endParaRPr lang="en-US" sz="96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238564"/>
            <a:ext cx="4000500" cy="18884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состоит из 10 провинций и 3 территорий; в таблице показаны примеры и главные особенности регионов.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территории Канады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провинции значительно населённее северных территорий, а Онтарио и Квебек играют ведущую роль.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
</a:t>
            </a:r>
            <a:endParaRPr lang="en-US" sz="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размеров, города отличаются специализацией: Торонто — финансовый центр, Монреаль — культурный и франкоязычный, а западные города связаны с энергией и транспортом.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 заметно опережает остальные города, а крупнейшие центры сосредоточены в нескольких регионах страны.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Canada, Census 2021 (округлённые данные по городским агломерациям)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заселения и образования государства
</a:t>
            </a:r>
            <a:endParaRPr lang="en-US" sz="2246" dirty="0"/>
          </a:p>
        </p:txBody>
      </p:sp>
      <p:sp>
        <p:nvSpPr>
          <p:cNvPr id="10" name="Text 2"/>
          <p:cNvSpPr txBox="1"/>
          <p:nvPr/>
        </p:nvSpPr>
        <p:spPr>
          <a:xfrm>
            <a:off x="1334800" y="2676231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европейцев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этих землях веками жили коренные народы: инуиты и многие индейские народы. Их культуры были тесно связаны с природой, охотой, рыболовством и кочевым образом жизни.
</a:t>
            </a:r>
            <a:endParaRPr lang="en-US" sz="986" dirty="0"/>
          </a:p>
        </p:txBody>
      </p:sp>
      <p:sp>
        <p:nvSpPr>
          <p:cNvPr id="11" name="Text 3"/>
          <p:cNvSpPr txBox="1"/>
          <p:nvPr/>
        </p:nvSpPr>
        <p:spPr>
          <a:xfrm>
            <a:off x="3680540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1534 год и позже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приходом французов началось активное освоение территории, а затем усилилось британское влияние. На севере Америки постепенно появлялись новые поселения и торговые пути.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026301" y="2672550"/>
            <a:ext cx="1577700" cy="89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год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стала доминионом и получила собственные органы управления. Это стало важным шагом к современному государству с федеративным устройством.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формировалась Канада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показывает путь от первых народов к современной федерации.
</a:t>
            </a:r>
            <a:endParaRPr lang="en-US" sz="9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Флаг, герб и национальные символы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на флаге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флаг Канады появился в 1965 году и сразу стал узнаваемым во всём мире. Его главный образ — кленовый лист, который подчёркивает связь страны с природой и национальной гордостью.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 с историческими 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канадском гербе можно увидеть символы, связанные с британской и французской историей. Он напоминает о том, как разные традиции повлияли на развитие страны и её государственные знаки.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повседневной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числу узнаваемых символов относят бобра, полярную гагару и хоккей. Эти образы часто встречаются в книгах, сувенирах и школьных материалах, поэтому дети легко их запоминают.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816770"/>
            <a:ext cx="271200" cy="21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100596"/>
            <a:ext cx="271200" cy="216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66220"/>
            <a:ext cx="271200" cy="2169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многонациональность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живут потомки европейцев, коренных народов, а также крупные общины из Азии, Африки и Латинской Америки.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официальных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французский используются в государственных учреждениях, школах и на вывесках, поэтому двуязычие заметно в повседневной жизни.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Привлекательная страна для 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принимает людей из разных стран, а правила равноправия помогают сохранять уважение к разным культурам и традициям.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страны поддерживают права граждан и защищают культурное разнообразие, чтобы люди могли жить и учиться вместе.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экономику поддерживают услуги и торговля, а сырьевые отрасли дают стране важный экспорт и рабочие места в северных и западных районах.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по основным отраслям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опирается прежде всего на сектор услуг, но остаётся тесно связанной с ресурсами и промышленностью.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данным Statistics Canada и World Bank о структуре ВВП Канады, 2023–2024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58000" y="657175"/>
            <a:ext cx="69978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энергетика
</a:t>
            </a:r>
            <a:endParaRPr lang="en-US" sz="2646" dirty="0"/>
          </a:p>
        </p:txBody>
      </p:sp>
      <p:sp>
        <p:nvSpPr>
          <p:cNvPr id="11" name="Text 2"/>
          <p:cNvSpPr txBox="1"/>
          <p:nvPr/>
        </p:nvSpPr>
        <p:spPr>
          <a:xfrm>
            <a:off x="1242950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 газ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входит в число крупнейших производителей нефти и природного газа. Особенно важны месторождения Альберты, которые обеспечивают экспорт, рабочие места и значительную часть доходов страны.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302250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 руды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богата ураном, никелем, медью и золотом. Эти ресурсы используются в промышленности, энергетике и высоких технологиях, а их добыча развита в нескольких провинциях и территориях.
</a:t>
            </a:r>
            <a:endParaRPr lang="en-US" sz="1062" dirty="0"/>
          </a:p>
        </p:txBody>
      </p:sp>
      <p:sp>
        <p:nvSpPr>
          <p:cNvPr id="13" name="Text 4"/>
          <p:cNvSpPr txBox="1"/>
          <p:nvPr/>
        </p:nvSpPr>
        <p:spPr>
          <a:xfrm>
            <a:off x="4802068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древесина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лесные массивы дают древесину, бумагу и другие лесные продукты. Лесная отрасль важна для многих небольших городов, особенно там, где добыча и переработка связаны между собой.
</a:t>
            </a:r>
            <a:endParaRPr lang="en-US" sz="1062" dirty="0"/>
          </a:p>
        </p:txBody>
      </p:sp>
      <p:sp>
        <p:nvSpPr>
          <p:cNvPr id="14" name="Text 5"/>
          <p:cNvSpPr txBox="1"/>
          <p:nvPr/>
        </p:nvSpPr>
        <p:spPr>
          <a:xfrm>
            <a:off x="6581631" y="2365275"/>
            <a:ext cx="1713300" cy="21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1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Гидроэлектростанции обеспечивают Канаде большую часть чистой электроэнергии. Лидерами по выработке считаются Квебек, Британская Колумбия и Манитоба, где много рек и удобных условий для ГЭС.
</a:t>
            </a:r>
            <a:endParaRPr lang="en-US" sz="106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повседневная жизнь школьников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443275" y="19065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школа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провинций дети учатся бесплатно и обязательно до 16–18 лет. Это помогает всем получить базовые знания и подготовиться к дальнейшему обучению или профессии.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844300" y="2341150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и языки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программе обычно есть математика, естественные науки, спорт и изучение английского или французского языка. В некоторых школах предлагают оба языка и дополнительные курсы по интересам.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99750" y="318242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школы известны спокойной атмосферой, библиотеками и вниманием к безопасности. Ученикам помогают чувствовать себя уверенно, а школьные правила учат уважению и ответственности.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779750" y="3836275"/>
            <a:ext cx="3993300" cy="6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секции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дети посещают спортивные команды, музыкальные группы, научные клубы и волонтёрские проекты. Такая активность помогает развивать таланты и находить друзей.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зависит не только от широты, но и от океана, рельефа и ветров. Поэтому даже в одной стране погодные условия могут сильно отличаться.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Канады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 и дальше от океана, тем климат холоднее и суровее. Юго-запад и побережья заметно мягче.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 and Climate Change Canada: общая характеристика климатических зон Канады
</a:t>
            </a:r>
            <a:endParaRPr lang="en-US" sz="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633764"/>
            <a:ext cx="4039800" cy="1289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язык влияет на повседневную жизнь, культуру и работу государственных служб в разных частях Канады.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и франкоязычные регионы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французский языки по-разному распределены по стране, а двуязычие заметно влияет на школы, вывески и госуслуги.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Canada; provincial language profiles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654" y="1759627"/>
            <a:ext cx="281100" cy="28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2650" y="2395325"/>
            <a:ext cx="281100" cy="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2650" y="3046742"/>
            <a:ext cx="281100" cy="249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54316" y="3660203"/>
            <a:ext cx="257775" cy="29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2653" y="4330888"/>
            <a:ext cx="281100" cy="2248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любимые занятия канадцев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525476" y="17050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 — самый узнаваемый вид спорта в Канаде. Его смотрят и играют в него во многих городах, а школьные и дворовые команды часто становятся частью местной жизни.
</a:t>
            </a:r>
            <a:endParaRPr lang="en-US" sz="831" dirty="0"/>
          </a:p>
        </p:txBody>
      </p:sp>
      <p:sp>
        <p:nvSpPr>
          <p:cNvPr id="12" name="Text 3"/>
          <p:cNvSpPr txBox="1"/>
          <p:nvPr/>
        </p:nvSpPr>
        <p:spPr>
          <a:xfrm>
            <a:off x="3525476" y="2340904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Лыжи, сноуборд и кёрлинг особенно популярны зимой. Во многих регионах снег и холодная погода создают хорошие условия для активного отдыха на свежем воздухе.
</a:t>
            </a:r>
            <a:endParaRPr lang="en-US" sz="872" dirty="0"/>
          </a:p>
        </p:txBody>
      </p:sp>
      <p:sp>
        <p:nvSpPr>
          <p:cNvPr id="13" name="Text 4"/>
          <p:cNvSpPr txBox="1"/>
          <p:nvPr/>
        </p:nvSpPr>
        <p:spPr>
          <a:xfrm>
            <a:off x="3525476" y="2976726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Каноэ и каяки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множества рек и озёр водные виды спорта занимают важное место в отдыхе канадцев. Каноэ и каяки помогают проводить время на природе и изучать окрестности.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3525476" y="3612550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Лакросс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Лакросс признан национальным летним видом спорта. Он имеет давние корни и напоминает о связи современной Канады с традициями коренных народов.
</a:t>
            </a:r>
            <a:endParaRPr lang="en-US" sz="941" dirty="0"/>
          </a:p>
        </p:txBody>
      </p:sp>
      <p:sp>
        <p:nvSpPr>
          <p:cNvPr id="15" name="Text 6"/>
          <p:cNvSpPr txBox="1"/>
          <p:nvPr/>
        </p:nvSpPr>
        <p:spPr>
          <a:xfrm>
            <a:off x="3525476" y="4248375"/>
            <a:ext cx="39039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и болельщики
</a:t>
            </a:r>
            <a:pPr algn="l" indent="0" marL="0">
              <a:lnSpc>
                <a:spcPct val="115000"/>
              </a:lnSpc>
              <a:buNone/>
            </a:pPr>
            <a:r>
              <a:rPr lang="en-US" sz="6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и городах спортивные клубы объединяют детей и взрослых. Болельщики поддерживают местные команды, а соревнования становятся заметной частью общественной жизни.
</a:t>
            </a:r>
            <a:endParaRPr lang="en-US" sz="80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950" y="777075"/>
            <a:ext cx="80103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Канадские города и культурная жизнь
</a:t>
            </a:r>
            <a:endParaRPr lang="en-US" sz="2646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17932" y="170962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Торонто — крупнейший город страны, где особенно заметны музеи, театры и многонациональные кварталы. Здесь легко увидеть, как в одном месте соседствуют разные культуры и современные городские районы.
</a:t>
            </a:r>
            <a:endParaRPr lang="en-US" sz="1081" dirty="0"/>
          </a:p>
        </p:txBody>
      </p:sp>
      <p:sp>
        <p:nvSpPr>
          <p:cNvPr id="10" name="Text 3"/>
          <p:cNvSpPr txBox="1"/>
          <p:nvPr/>
        </p:nvSpPr>
        <p:spPr>
          <a:xfrm>
            <a:off x="417932" y="2477714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Монреаль известен фестивалями, кафе и французским языком, который слышен на улицах каждый день. Город сочетает европейские черты с энергией большого североамериканского центра.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417932" y="3245797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Ванкувер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Ванкувер расположен у океана и окружён природой, поэтому здесь ценят прогулки, порты и виды на горы. Город выглядит современно, но остаётся очень близким к природе.
</a:t>
            </a:r>
            <a:endParaRPr lang="en-US" sz="1081" dirty="0"/>
          </a:p>
        </p:txBody>
      </p:sp>
      <p:sp>
        <p:nvSpPr>
          <p:cNvPr id="12" name="Text 5"/>
          <p:cNvSpPr txBox="1"/>
          <p:nvPr/>
        </p:nvSpPr>
        <p:spPr>
          <a:xfrm>
            <a:off x="417932" y="4013858"/>
            <a:ext cx="4789509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Квебек
</a:t>
            </a:r>
            <a:pPr algn="l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Квебек привлекает старинной архитектурой и особой атмосферой, которая напоминает о европейской истории. Узкие улицы, крепостные стены и культурные традиции делают его особенно запоминающимся.
</a:t>
            </a:r>
            <a:endParaRPr lang="en-US" sz="10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показатели помогают понять, почему страна так важна для экологии, исследования северных территорий и сохранения природных ресурсов для будущих поколений.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 мировые природные рекорды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выделяется масштабом природы: огромные леса, множество озёр и самая длинная береговая линия делают её одной из ключевых экологических стран мира.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Resources Canada; Environment and Climate Change Canada; факты о береговой линии и водных ресурсах
</a:t>
            </a:r>
            <a:endParaRPr lang="en-US" sz="56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 Канаде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926717" y="194207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озёр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Канаде больше озёр, чем в любой другой стране мира. Они встречаются почти во всех регионах и сильно влияют на природу, климат и отдых жителей.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926717" y="2644807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символ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стал главным знаком страны и украшает флаг, сувениры и многие официальные изображения. Этот символ легко узнают дети и взрослые во всём мире.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26717" y="3347542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Дружелюбная репутация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Канаду часто считают одной из самых дружелюбных стран. Здесь высоко ценят вежливость, уважение к другим людям и спокойное отношение к жизни в обществе.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926717" y="4050279"/>
            <a:ext cx="4266900" cy="600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больших городах канадцы стараются проводить время на свежем воздухе. Парки, озёра и леса остаются важной частью повседневной жизни и отдыха.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показывает, как огромная территория, природные богатства, два языка и уважение к разным культурам могут сочетаться в одной современной стране. Это делает её важной для 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большая страна с сильным характером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2026-06-02T15:17:11Z</dcterms:created>
  <dcterms:modified xsi:type="dcterms:W3CDTF">2026-06-02T15:17:11Z</dcterms:modified>
</cp:coreProperties>
</file>