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связывает живые организмы и среду в единое целое.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экосистемы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экосистемы помогает увидеть, как организмы и среда образуют связанную систему, где изменения одного компонента отражаются на всех остальных.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основа экологии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неживую среду в одну работающую систему. Ее части не существуют отдельно: каждая влияет на остальные через питание, обмен веществ и условия обитания.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экосистемы — круговорот веществ. Одни организмы создают органическое вещество, другие его потребляют, а третьи возвращают элементы обратно в среду.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движется через экосистему от Солнца к организмам и постепенно рассеивается. Поэтому каждый трофический уровень получает меньше энергии, чем предыдущий.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способна частично поддерживать равновесие сама, если не нарушены связи между видами и условия среды остаются в допустимых пределах.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экосистемы: живое и неживое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 можно разделить на живые и неживые компоненты. Вместе они определяют, какие организмы смогут здесь существовать.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зависят от неживых условий, а состав среды определяет структуру сообщества.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понятий экологии
</a:t>
            </a:r>
            <a:endParaRPr lang="en-US" sz="6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в экосистеме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водоросли создают органическое вещество из неорганических веществ, используя энергию света. Они лежат в основе питания почти всех экосистем.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I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потребляют растения и переносят энергию дальше по цепи. Их называют консументами первого порядка.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другими животными и занимают более высокие уровни. Они регулируют численность жертв и влияют на структуру сообщества.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 могут питаться и растениями, и животными. Такая гибкость помогает им использовать разные источники пищи.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простых веществ. Без них питательные элементы не возвращались бы в почву и 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пищевые связи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 уровням неравномерна: на каждом шаге ее становится меньше, поэтому длинные цепи менее продуктивны.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резко убывает от уровня к уровню, поэтому экосистема опирается на широкий базовый слой продуцентов.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трофических уровней в школьной экологии
</a:t>
            </a:r>
            <a:endParaRPr lang="en-US" sz="6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начинается с листа, который улавливает солнечный свет и превращает его в химическую энергию. Затем эта энергия проходит через насекомых, птиц и хищников, а после — через разложение опавших листьев и древесины.
</a:t>
            </a:r>
            <a:endParaRPr lang="en-US" sz="1027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Прудовая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пруду энергия быстро проходит от водорослей к мелким рачкам, рыбам и водоплавающим птицам. Но сама система тесно зависит от света, температуры и прозрачности воды, поэтому изменения ощущаются очень быстро.
</a:t>
            </a:r>
            <a:endParaRPr lang="en-US" sz="98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и в степи растения должны расти при нехватке влаги и сильном ветре. Здесь особенно заметны сезонные колебания: весной система оживает, а в засуху многие связи ослабевают.
</a:t>
            </a:r>
            <a:endParaRPr lang="en-US" sz="10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экосистема живет на примерах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показывают, что один вид может ограничивать, поддерживать или изменять существование другого.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типов биотических связей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не бывают изолированными: они меняют численность видов и перераспределяют ресурсы в сообществе.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связи между видами меняют всю систему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последствий в экосистеме: от доступа к ресурсу до изменений в сообществе.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выносливости определяют, где вид сохраняет жизнеспособность и как меняется экосистема.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реакции выделяют у вида по отношению к фактору среды.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 В. Шелфорда (экологический принцип)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экосистемы устойчивее других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 связей повышает шансы системы пережить локальные потери и быстрее восстановить функции после нарушения.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разнообразие, тем устойчивее экосистема: у неё больше заменяемых связей и меньше риск полного сбоя после нарушения.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экологии; качественная схема на основе общих закономерностей устойчивости экосистем.
</a:t>
            </a:r>
            <a:endParaRPr lang="en-US" sz="5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от первых поселенцев к устойчивому сообществу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сообществ при восстановлении после нарушений или освоении нового участка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система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читается по ярусам: кроны деревьев, кустарники, травы и подстилка создают разные условия для множества организмов. Здесь круговорот идёт медленно, но система долго сохраняет равновесие и успешно переживает сезонные изменения.
</a:t>
            </a:r>
            <a:endParaRPr lang="en-US" sz="882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 — система быстрых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выглядит компактным, но в нём постоянно меняются освещённость, температура и содержание кислорода. Вода быстро реагирует на погоду, поэтому жизнь в прибрежной зоне особенно чувствительна к времени года и глубине.
</a:t>
            </a:r>
            <a:endParaRPr lang="en-US" sz="84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 — пространство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кажется открытой и простой, однако её травяной покров устойчив к ветру, засухе и резким перепадам погоды. Здесь особенно заметны сезонность, экономия влаги и приспособленность растений к дефициту воды.
</a:t>
            </a:r>
            <a:endParaRPr lang="en-US" sz="87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экосистемы, три способа жить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пруд, степь и город: сравнение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природные и городские экосистемы по сложности, условиям среды и степени зависимости от 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естественные системы обычно устойчивее, а город сильнее опирается на уход, ресурсы и постоянное вмешательство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типичных экосистем на основе общих экологических признаков.
</a:t>
            </a:r>
            <a:endParaRPr lang="en-US" sz="6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64326" y="3135466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экосистемы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меняет химический состав среды, ухудшает условия жизни и может сокращать численность чувствительных видов, особенно в замкнутых или слабо обновляемых системах.
</a:t>
            </a:r>
            <a:endParaRPr lang="en-US" sz="1053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дороги и застройка разрывают сплошные территории на изолированные фрагменты. Из-за этого животным труднее перемещаться, находить корм, партнёров и безопасные места для размножения.
</a:t>
            </a:r>
            <a:endParaRPr lang="en-US" sz="1052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вторжение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быстро занимают ресурсы, вытесняют местные организмы и нарушают привычные пищевые связи. Особенно уязвимы экосистемы, где у пришельца почти нет естественных врагов.
</a:t>
            </a:r>
            <a:endParaRPr lang="en-US" sz="1085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и естественных местообитаний уменьшает разнообразие видов и ослабляет саморегуляцию. Чем меньше связей остаётся в системе, тем труднее ей восстановиться после новых воздействий.
</a:t>
            </a:r>
            <a:endParaRPr lang="en-US" sz="10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защиты к восстановлению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и повседневные действия, которые поддерживают устойчивость экосистем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метафора: от природы к обществу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экосистема складывается из организмов, среды и потоков энергии. Именно здесь возникают пищевые связи, круговорот веществ и устойчивость, основанная на взаимодействиях, а не на одном доминирующем элементе.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и технологиях термин «экосистема» используют как метафору: участники, ресурсы и связи образуют сеть, где важны обмен информацией, правила и сотрудничество между разными сторонами.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помогает сравнивать системы, но не подменяет науку. В природе всё держится на энергии и веществах, тогда как в социальных системах решающими становятся нормы, цели и доверие.
</a:t>
            </a:r>
            <a:endParaRPr lang="en-US" sz="11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 экосистем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Продуцент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 — это организм, который создаёт органическое вещество из неорганических. Обычно к ним относят зелёные растения и водоросли, стоящие в начале большинства пищевых цепей.
</a:t>
            </a:r>
            <a:endParaRPr lang="en-US" sz="805" dirty="0"/>
          </a:p>
        </p:txBody>
      </p:sp>
      <p:sp>
        <p:nvSpPr>
          <p:cNvPr id="13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Энергия и 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через уровни питания и рассеивается, а вещества возвращаются в круговорот. Поэтому экосистема не «сохраняет» энергию бесконечно, но постоянно перераспределяет вещества.
</a:t>
            </a:r>
            <a:endParaRPr lang="en-US" sz="797" dirty="0"/>
          </a:p>
        </p:txBody>
      </p:sp>
      <p:sp>
        <p:nvSpPr>
          <p:cNvPr id="14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абиотическим факторам относятся, например, температура и свет. Также важны влажность, солёность, состав почвы и кислотность — всё, что задаёт условия существования организмов.
</a:t>
            </a:r>
            <a:endParaRPr lang="en-US" sz="827" dirty="0"/>
          </a:p>
        </p:txBody>
      </p:sp>
      <p:sp>
        <p:nvSpPr>
          <p:cNvPr id="15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Два типа сукцессии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начинается там, где раньше не было почвы, а вторичная — на месте нарушенного, но не уничтоженного сообщества. Во втором случае восстановление идёт быстрее.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349672" y="4447667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Почему это риск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опасны тем, что быстро распространяются и вытесняют местные организмы. Они меняют пищевые связи, конкурируют за ресурсы и могут снижать устойчивость всей системы.
</a:t>
            </a:r>
            <a:endParaRPr lang="en-US" sz="7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экосистеме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связях между живыми организмами и неживой средой. Если нарушается один элемент, изменения передаются дальше по всей сети взаимодействий.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повышает устойчивость, потому что функции распределены между разными организмами. Это позволяет системе сохранять работу даже после частичных потерь.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 круговорот веществ обеспечивают жизнь сообщества. Энергия проходит через уровни питания, а вещества постоянно возвращаются в среду и снова вовлекаются в обмен.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усиливать или ослаблять экосистемы. Экологически грамотные решения помогают сохранить биоразнообразие, уменьшить риски и поддержать природное равновесие.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мыслить связями, а не отдельными объектами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набор отдельных элементов, а живая сеть взаимозависимых связей. Понимание этой логики помогает видеть последствия наших действий и выбирать решения, поддерживающие природу.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2026-07-25T22:52:33Z</dcterms:created>
  <dcterms:modified xsi:type="dcterms:W3CDTF">2026-07-25T22:52:33Z</dcterms:modified>
</cp:coreProperties>
</file>