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деревне: предложение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составлять простые предложения о летней деревне.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деревня и первые предложения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деревня полна знакомых слов: дом, двор, речка, сад, куры, кот и солнце. Из них легко складывать короткие предложения, а яркие картинки помогают быстро понять смысл.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это несколько слов, которые связаны по смыслу и вместе выражают законченную мысль. Оно помогает ясно сказать, что происходит летом в деревне.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ставят точку, вопросительный знак или восклицательный знак. Например: Летом в деревне цветут цветы. Мы сразу понимаем, о чём речь.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 или о чём говорится в 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можно найти того, о ком идёт речь: человека, животное, предмет или явление. Это помогает понять, кто главный в фразе.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увидеть, что этот герой делает. Например: Бабушка поливает грядки. Здесь речь идёт о бабушке и её действии.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задавать такие вопросы чаще, предложения становятся понятнее. Ребёнок учится замечать главное и не терять смысл даже в короткой фразе.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в деревне
</a:t>
            </a:r>
            <a:endParaRPr lang="en-US" sz="2316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деревне особенно заметны слова-действия: бегут, играют, поливают, клюют, спит, растёт, поёт. Они делают предложение живым и помогают представить картинку.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Дети бегут к реке. Куры клюют зерно. Кот спит на крыльце. Такие фразы легко читать, потому что действие сразу понятно.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предложение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того, о ком говорится: солнце, мальчик, трава, яблоки. Так сразу ясно, кто или что участвует в событии.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действие: светит, несёт, растут, шумит. Без этого предложение было бы как картинка без движения — вроде есть, а жизни мало.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можно добавить место: в саду, во дворе, у речки. Тогда фраза становится точнее и помогает лучше представить лето в деревне.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предложение должно звучать понятно и коротко: Солнце светит. Мальчик несёт ведро. В саду растут яблоки.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предложение по картинке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превратить изображение в понятное предложение.
</a:t>
            </a:r>
            <a:endParaRPr lang="en-US" sz="164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 конце предложения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спокойном сообщении, когда просто рассказывают о событии: Летом в деревне тепло. Она показывает, что мысль закончена.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нужен, если мы спрашиваем: Где речка? Такой знак помогает понять, что нужно ответить, а не просто читать дальше.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радость, удивление или восторг: Как вкусна ягода! Для первоклассника важно не путать эти знаки и читать их правильно.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помогают узнавать новое. В них часто встречаются слова где, кто, что, какой. Они звучат так, будто сами зовут ответ.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Где пасутся коровы? Кто собирает малину? Что шумит у реки? Все такие предложения обязательно заканчиваются вопросительным знаком.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нужны, когда чувство особенно сильное. Летом в деревне это бывает радость, удивление и настоящий восторг — почти как от большой спелой малины.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Как тёпло на солнышке! Какая вкусная малина! Вот это большой огурец! В этих фразах слышно хорошее настроение.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помогает передать голосом радость или удивление даже на письме. Он делает предложение более выразительным и заметным.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58413"/>
            <a:ext cx="891000" cy="79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1950" y="1358413"/>
            <a:ext cx="891000" cy="79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для летних предложений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яркий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яркий помогают увидеть летний день сразу. Такие слова уточняют, каким бывает солнце, ветер, трава или воздух, и делают предложение живым и точным для маленького читателя.
</a:t>
            </a:r>
            <a:endParaRPr lang="en-US" sz="1243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и спелый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подходит к траве, листьям и огороду, а спелый — к ягодам и фруктам. Слова-признаки показывают, как выглядит предмет, и помогают не перепутать его с другим.
</a:t>
            </a:r>
            <a:endParaRPr lang="en-US" sz="1248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Душистый и сладкий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Душистый и сладкий часто говорят о цветах, ягодах и мёде. С их помощью можно составить красивое предложение о лете, где сразу чувствуется запах и вкус.
</a:t>
            </a:r>
            <a:endParaRPr lang="en-US" sz="131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и тихий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и тихий помогают передать звуки деревни. Звонкий может быть голос птицы, а тихий — шорох травы, вечерний сад или спокойный двор после игры.
</a:t>
            </a:r>
            <a:endParaRPr lang="en-US" sz="1317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в предложении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есть признак, мысль становится яснее. Например: тёплый ветер, зелёная трава, спелая малина. Одно точное слово помогает представить картину намного лучше.
</a:t>
            </a:r>
            <a:endParaRPr lang="en-US" sz="114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 природе летом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над лугом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лугом легко кружат бабочки, будто играют с тёплым ветром. Трава колышется, и всё вокруг кажется светлым и спокойным. Такое предложение короткое, но сразу рисует летнюю картину.
</a:t>
            </a:r>
            <a:endParaRPr lang="en-US" sz="13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в пруду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плещется рыба, и на воде появляются мелкие круги. Рядом тихо растут камыши, а солнце блестит на поверхности. Из этих простых слов получается ясное предложение о природе.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ветке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поёт птица, и её голос слышен далеко во дворе. Листья чуть дрожат, а воздух кажется тёплым и прозрачным. Одно предложение передаёт и звук, и настроение летнего утра.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предложение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один предмет, один признак или одно действие: дом, зелёный, бежит. Оно ещё не сообщает целую мысль, а только даёт нужное название.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соединяет слова по смыслу и рассказывает что-то понятное: В деревне стоит дом. Здесь уже есть законченная мысль, поэтому фразу можно прочитать и понять полностью.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мысль не завершена, это обычно только слово или набор слов. Когда всё понятно, появляются начало, конец и знак в конце. Это помогает отличать предложение от отдельного слова.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из предложений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Название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называем, где происходит история: в деревне, у реки, в саду или во дворе. Так слушателю сразу ясно, о чём пойдёт речь.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рассказываем, кто что делает. Дети идут к реке, бабушка собирает малину, куры клюют зерно. Предложения становятся связными и оживляют картину.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было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добавить ещё одно событие. Ветер шуршит в траве, солнце греет сильнее, птица поёт на ветке. Рассказ получается длиннее и интереснее.
</a:t>
            </a:r>
            <a:endParaRPr lang="en-US" sz="1414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нужно показать, чем всё закончилось. Дети вернулись домой, ягоды собраны, а вечер стал тихим. Так маленький рассказ звучит законченно.
</a:t>
            </a:r>
            <a:endParaRPr lang="en-US" sz="1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младшему школьнику проверить фразу перед записью и увидеть, всё ли в ней понятно и оформлено правильно.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предложении
</a:t>
            </a:r>
            <a:endParaRPr lang="en-US" sz="1983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забывают одно нужное слово или ставят слова не по порядку. Тогда мысль получается неясной, и читателю трудно понять, кто действует и что происходит.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в начале нет заглавной буквы, а в конце — точки или другого знака. Проверка помогает заметить такие ошибки и сделать запись аккуратной и понятной.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4163" y="1376750"/>
            <a:ext cx="491175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183" y="1376750"/>
            <a:ext cx="634434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одной картинке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изображён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героя картинки: мальчик, бабушка, дети, кот или курица. Так предложение начинает собираться вокруг главного действующего лица и становится понятным.
</a:t>
            </a:r>
            <a:endParaRPr lang="en-US" sz="138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делает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заметить действие: идёт, бежит, собирает, играет, спит или клюёт. Одно слово-действие сразу оживляет картинку и помогает составить короткую фразу.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тоже подсказывает новое предложение: во дворе, у речки, в саду, на крыльце. Когда мы называем место, рассказ становится точнее и ближе к картинке.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дня
</a:t>
            </a:r>
            <a:pPr algn="l" indent="0" marL="0">
              <a:lnSpc>
                <a:spcPct val="100000"/>
              </a:lnSpc>
              <a:buNone/>
            </a:pPr>
            <a:r>
              <a:rPr lang="en-US" sz="13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картинке можно понять настроение: солнечное, тихое, весёлое, тёплое. Тогда получаются разные предложения про одну сцену, и каждое передаёт своё маленькое впечатление.
</a:t>
            </a:r>
            <a:endParaRPr lang="en-US" sz="137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быстро составлять предложения о жизни в деревне.
</a:t>
            </a:r>
            <a:pPr algn="ctr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список слов из темы презентации
</a:t>
            </a:r>
            <a:endParaRPr lang="en-US" sz="435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удобные слова темы: двор, грядка, колодец, речка, сад, малина, ласточка, курица, ведро, сенокос.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предложения о лете в деревне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деревне мы купаемся в речке и смеёмся от брызг. Вода прохладная, берег тёплый, а солнце светит очень ярко. Из таких коротких фраз получается понятное и радостное предложение.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у речки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собирает малину в саду и складывает ягоды в корзинку. Кусты пахнут сладко, а рядом тихо жужжат пчёлы. Предложение получается простым, но в нём хорошо видно летний день.
</a:t>
            </a:r>
            <a:endParaRPr lang="en-US" sz="1241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в саду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играют во дворе, бегают друг за другом и придумывают весёлые игры. Тёплый ветер шевелит траву, а из окна слышится голос бабушки. Такое предложение легко прочитать и представить.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главное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выразить законченную мысль, а слова в нём должны быть связаны по смыслу. Летом в деревне легко найти красивые примеры и потренироваться писать их правильно.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2026-05-21T16:41:22Z</dcterms:created>
  <dcterms:modified xsi:type="dcterms:W3CDTF">2026-05-21T16:41:22Z</dcterms:modified>
</cp:coreProperties>
</file>