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значение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помогает нам понимать мир и речь?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знать значения слов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окружают нас всюду: дома, в школе, в книгах и в разговорах. Когда значение понятно, легче читать, писать и отвечать на уроке. А словарь всегда готов прийти на помощь.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— это то, что оно обозначает. Слово помогает сразу понять, о чём говорит человек: о предмете, действии или признаке.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значение слова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«стол» называет предмет мебели, а слово «бежит» — действие. Так речь становится понятной и удобной для общения.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слова известно, читать текст намного легче. Мы быстрее понимаем смысл и не путаем похожие слова.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картинка помогает понять слово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виден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подсказывает, какой предмет или действие обозначает слово. Увидев кошку, ребёнок легко свяжет слово с пушистым животным и его повадками.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запоминается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образ помогает запомнить слово без лишних догадок. Солнце, например, сразу напоминает о свете и тепле, а значит, смысл становится яснее.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5957" y="2026027"/>
            <a:ext cx="221287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54857" y="2148098"/>
            <a:ext cx="221287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55899"/>
            <a:ext cx="241500" cy="1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61231" y="3676373"/>
            <a:ext cx="221287" cy="252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предметы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предмет, который можно держать в руках, листать и читать. Такие слова помогают рассказывать о том, что находится в классе, дома или в библиотеке.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обозначает предмет для игры. Оно помогает точно сказать, о чём идёт речь, когда дети играют на площадке, в зале или во дворе.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объект природы, который можно увидеть на улице или в парке. Такие слова учат замечать мир вокруг и говорить о нём ясно.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предмет школьной мебели, за которым ученик пишет, читает и выполняет задания. Слово помогает описать класс и всё, что есть в нём.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вещь для хранения ручек, карандашей и ластика. Без таких слов трудно точно рассказать, что лежит в портфеле или на парте.
</a:t>
            </a:r>
            <a:endParaRPr lang="en-US" sz="74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2654" y="1775244"/>
            <a:ext cx="281100" cy="24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2650" y="2395325"/>
            <a:ext cx="281100" cy="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4313" y="3024375"/>
            <a:ext cx="257775" cy="294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1141" y="3660203"/>
            <a:ext cx="184125" cy="29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2653" y="4302778"/>
            <a:ext cx="281100" cy="28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действия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525476" y="17050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Читает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показывает, что кто-то знакомится с текстом. Оно помогает увидеть действие и понять, чем занят человек в данный момент.
</a:t>
            </a:r>
            <a:endParaRPr lang="en-US" sz="941" dirty="0"/>
          </a:p>
        </p:txBody>
      </p:sp>
      <p:sp>
        <p:nvSpPr>
          <p:cNvPr id="12" name="Text 3"/>
          <p:cNvSpPr txBox="1"/>
          <p:nvPr/>
        </p:nvSpPr>
        <p:spPr>
          <a:xfrm>
            <a:off x="3525476" y="2340904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действие, связанное с буквами, словами и тетрадью. С его помощью легко описать работу на уроке и в домашнем задании.
</a:t>
            </a:r>
            <a:endParaRPr lang="en-US" sz="941" dirty="0"/>
          </a:p>
        </p:txBody>
      </p:sp>
      <p:sp>
        <p:nvSpPr>
          <p:cNvPr id="13" name="Text 4"/>
          <p:cNvSpPr txBox="1"/>
          <p:nvPr/>
        </p:nvSpPr>
        <p:spPr>
          <a:xfrm>
            <a:off x="3525476" y="2976726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Бежит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передаёт быстрое движение. Оно делает речь живой и помогает представить, как предмет или человек движется вперёд.
</a:t>
            </a:r>
            <a:endParaRPr lang="en-US" sz="941" dirty="0"/>
          </a:p>
        </p:txBody>
      </p:sp>
      <p:sp>
        <p:nvSpPr>
          <p:cNvPr id="14" name="Text 5"/>
          <p:cNvSpPr txBox="1"/>
          <p:nvPr/>
        </p:nvSpPr>
        <p:spPr>
          <a:xfrm>
            <a:off x="3525476" y="3612550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Прыгает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энергичное действие. Оно часто встречается в играх, на прогулке и в описании весёлых движений.
</a:t>
            </a:r>
            <a:endParaRPr lang="en-US" sz="941" dirty="0"/>
          </a:p>
        </p:txBody>
      </p:sp>
      <p:sp>
        <p:nvSpPr>
          <p:cNvPr id="15" name="Text 6"/>
          <p:cNvSpPr txBox="1"/>
          <p:nvPr/>
        </p:nvSpPr>
        <p:spPr>
          <a:xfrm>
            <a:off x="3525476" y="4248375"/>
            <a:ext cx="39039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 изменение и развитие. Оно помогает рассказать не только о человеке, но и о растении, которое становится больше.
</a:t>
            </a:r>
            <a:endParaRPr lang="en-US" sz="9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54699"/>
            <a:ext cx="241500" cy="1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86469" y="2148098"/>
            <a:ext cx="158062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называют признаки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сказать, что предмет имеет значительный размер. Оно делает описание точнее и помогает сравнивать предметы между собой без путаницы.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показывает, что предмет невелик. Оно особенно полезно, когда нужно заметить разницу между похожими предметами или игрушками.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называет признак, связанный с приятным теплом. Оно помогает передать ощущение и сделать рассказ более живым и понятным.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описывает настроение или характер. С ним речь становится доброй и выразительной, а образ человека — более ясным.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цвет предмета. Такие слова особенно удобны в описании, потому что сразу помогают представить, как выглядит вещь.
</a:t>
            </a:r>
            <a:endParaRPr lang="en-US" sz="7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 слова несколько значений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быть многозначным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слово помогает назвать разные предметы или части предметов. Например, «ручка» может быть и для письма, и у двери, и у ребёнка.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подсказывает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запутаться, нужно читать слово в предложении. Тогда сразу видно, какое значение подходит именно в этом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— это обычный, основной смысл слова. Например, золотое кольцо действительно сделано из золота, и тут всё честно и понятно.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появляется, когда слово употребляют по сходству. Так говорят: золотые руки. Конечно, руки не из золота, а очень умелые.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 делают речь ярче и интереснее. Они помогают не только сообщить факт, но и красиво выразить мысль.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замечать, в каком значении употреблено слово. Тогда смысл предложения не станет загадкой с сюрпризом.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
</a:t>
            </a:r>
            <a:endParaRPr lang="en-US" sz="22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контекст помогает понять слово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незнакомое или многозначное слово в предложении. Оно не живёт отдельно и всегда связано с другими словами.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Читаем соседние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обращаем внимание на слова рядом. Они подсказывают, о каком предмете, действии или признаке идёт речь.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Выбираем нужный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понимаем весь смысл предложения и, если нужно, проверяем слово в словаре. Так чтение становится точным и спокойным.
</a:t>
            </a:r>
            <a:endParaRPr lang="en-US" sz="95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словарь помогает понять слово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на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встретила в тексте незнакомое слово и не стала гадать наугад. Она открыла толковый словарь, нашла нужную букву и прочитала объяснение. Сразу стало ясно, как пишется слово и что оно обозначает.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рядом с тетрадью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Петя сомневался, что значит трудное слово из упражнения. Учитель посоветовал заглянуть в словарь, и ответ нашёлся быстро. Теперь мальчик знает: словарь помогает не только проверить написание, но и понять смысл.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точного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кажется знакомым, но смысл всё же ускользает, словарь выручает лучше подсказки. Он помогает выбрать нужное значение и не ошибиться в чтении. Поэтому для школьника это настоящий помощник, а не просто толстая книга.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значение нового слова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школьник идёт от слова в тексте к точному значению с помощью контекста и словаря.
</a:t>
            </a:r>
            <a:endParaRPr lang="en-US" sz="8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близкие по смыслу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близких по смыслу слов могут быть свои оттенки. Слова смелый и храбрый похожи, но в разных ситуациях одно из них подходит лучше, чем другое.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говорить точнее и не повторять одно и то же слово несколько раз подряд. Благодаря им речь звучит живее, а текст становится интереснее для чтения.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удобно подбирать в устной речи и в письме. Они помогают выбрать слово, которое лучше передаёт мысль, настроение или отношение говорящего.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слова с противоположным значением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206450" y="22326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показывают разницу между признаками, действиями и явлениями. Когда рядом стоят слова день и ночь, сразу видно, что их значения противоположны.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06450" y="30660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помогают сравнивать предметы и лучше понимать смысл текста. Противоположные слова легко запоминаются, потому что мозг любит чёткие пары и не спорит.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06450" y="38994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делают речь выразительной и помогают отвечать полнее. С их помощью можно точно объяснить, какой предмет выше, ниже, горячее или холоднее.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запутаться в омонимах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на грядке и в сказке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Однажды в предложении встретилось слово лук, и сразу возник вопрос: это овощ или оружие? Ответ подсказал контекст. Когда рядом говорили о супе и грядке, слово обозначало растение, а в рассказе о рыцарях — совсем другой предмет.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Коса в причёске и на лугу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коса может удивить даже внимательного читателя. Если речь идёт о длинных волосах, это причёска, а если о работе в поле — сельскохозяйственный инструмент. Омонимы звучат одинаково, но смысл у них разный.
</a:t>
            </a:r>
            <a:endParaRPr lang="en-US" sz="101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помогает сразу понять мысль. Если сказать бежит вместо идёт, слушатель уже представляет другое движение и не путается в картинке.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есть слова с разной силой действия. Идти, бежать и мчаться похожи по смыслу, но передают разную скорость и настроение.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Неточное слово может изменить смысл фразы или сделать её смешной. Тогда слушатель будет переспрашивать, а автору придётся объяснять ещё раз.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выбор слов, тем яснее и красивее речь. Это особенно важно в школе, где каждый ответ должен звучать понятно и по делу.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выбирать точное слово
</a:t>
            </a:r>
            <a:endParaRPr lang="en-US" sz="224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может сделать ответ понятнее и выразительнее.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русского языка для 2 класса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удачно выбранное слово помогает передать мысль без лишних повторов и сделать речь ясной, живой и вежливой.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со словами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словесных играх можно угадывать слово по описанию, подбирать синонимы и антонимы, а потом составлять с ним короткие предложения. Так новые слова запоминаются гораздо веселее.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искать знакомые и незнакомые слова в тексте, объяснять их смысл и сравнивать значения. Такие задания превращают урок в маленькое расследование, а не в скучную проверку.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не живёт отдельно от соседей. В предложении оно получает точный смысл, потому что рядом стоят другие слова, которые подсказывают, о чём именно идёт речь.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предложении работает вместе с другими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признак можно увидеть в разных предметах. Белый снег и белая кошка — разные вещи, но слово белый помогает понять общий цвет.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читаем внимательно, соседние слова связываются между собой и делают речь понятной. Так предложение звучит не как набор слов, а как цельная мысль.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знаем значение слов, читать, писать и говорить становится намного легче. Слово помогает назвать мир точно, а язык — стать ясным, красивым и интересным.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открывает смысл речи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2026-05-21T19:58:40Z</dcterms:created>
  <dcterms:modified xsi:type="dcterms:W3CDTF">2026-05-21T19:58:40Z</dcterms:modified>
</cp:coreProperties>
</file>