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современной селекции: от классического отбора к анализу ДНК
</a:t>
            </a:r>
            <a:endParaRPr lang="en-US" sz="3154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меняет наследственность ради пользы человека.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селекция особенно важна сегодня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климатические риски и требования к качеству продукции делают селекцию ключевым инструментом. Она помогает создавать более урожайные, устойчивые и ценные формы, а современные методы всё чаще опираются на ДНК и клеточные технологии.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 основа селекционной работы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позволяет оставлять для размножения особей с нужными свойствами и исключать нежелательные варианты. Так постепенно закрепляются признаки, важные для урожайности, продуктивности и качества продукции.
</a:t>
            </a:r>
            <a:endParaRPr lang="en-US" sz="117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признаков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массовом отборе выбирают сразу группу лучших особей, а при индивидуальном — оценивают каждую линию отдельно. Второй вариант точнее, потому что позволяет проследить наследование признаков у потомства.
</a:t>
            </a:r>
            <a:endParaRPr lang="en-US" sz="1194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подхода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особенно эффективен для хорошо наследуемых признаков: раннеспелости, размера плода, молочности, яйценоскости и устойчивости к полеганию. Именно с него обычно начинается любая селекционная программа.
</a:t>
            </a:r>
            <a:endParaRPr lang="en-US" sz="1182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остаётся базовым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 новый сорт или породу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селекционной работы от исходных форм до внедрения в практику
</a:t>
            </a:r>
            <a:endParaRPr lang="en-US" sz="16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 эффект гетерозиса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разных форм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объединяет наследственные особенности двух или нескольких исходных форм. Это позволяет сочетать в одном потомстве признаки, которые трудно получить при обычном размножении.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комбинация признаков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метода зависит не только от силы роста гибрида, но и от удачного сочетания качества, устойчивости и приспособленности. Именно поэтому гибридизация требует тщательного подбора исходных форм.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применяют чаще всего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широко используется при создании кукурузы, подсолнечника, капусты, томатов и многих других культур. В этих случаях особенно важно точное подбирание родительских линий.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гетерозис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гибридов первого поколения часто наблюдаются быстрый рост, выравненность, высокая жизнеспособность и повышенная урожайность. Такой эффект особенно ценен в промышленном растениеводстве.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7402" y="1175216"/>
            <a:ext cx="274509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селекции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 молекулярные подходы различаются по точности, скорости и требованиям к оборудованию.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современнее метод, тем раньше можно отобрать перспективные формы, но тем выше требования к анализу ДНК и статистике. Лучший результат даёт сочетание классических и молекулярных подходов.
</a:t>
            </a:r>
            <a:endParaRPr lang="en-US" sz="1339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общей биологии и 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и получение чистых линий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 — это близкородственное скрещивание или самоопыление, которое увеличивает гомозиготность. Благодаря этому легче закрепить ценные признаки и сделать наследование более предсказуемым.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наследственных признаков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линии позволяют селекционеру работать с генетически выровненным материалом. Это повышает точность опыта и делает сравнение потомства более надёжным, чем при использовании смешанных популяций.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получают чистые линии, удобные для точной оценки свойств и последующего скрещивания. Они особенно важны при создании гибридов первого поколения в кукурузе, свекле и овощных культурах.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чистые линии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 инбридинга — снижение жизнеспособности, плодовитости и устойчивости. Оно связано с проявлением вредных рецессивных аллелей, которые раньше были скрыты в гетерозиготном состоянии.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инбредной депрессии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как способ расширить наследственную изменчивость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запуск мутаций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воздействует на материал физическими или химическими факторами, чтобы увеличить число наследственных изменений. К физическим мутагенам относят рентгеновское и гамма-излучение.
</a:t>
            </a:r>
            <a:endParaRPr lang="en-US" sz="1092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новых форм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выращивают большое число вариантов и ищут редкие полезные изменения. Такой подход дал тысячи селекционных форм у пшеницы, риса, ячменя и декоративных растений.
</a:t>
            </a:r>
            <a:endParaRPr lang="en-US" sz="1173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Трудный, но полезный отбор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требует очень большого объёма отбора, потому что большинство изменений не даёт пользы. Ценность метода в том, что он расширяет наследственную изменчивость там, где её не хватает.
</a:t>
            </a:r>
            <a:endParaRPr lang="en-US" sz="10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и ее значение для растений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Полиплоидные формы особенно ценны в растениеводстве, где увеличение числа хромосом нередко связано с более мощным ростом и крупными органами.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полезна прежде всего для получения более крупных и продуктивных растений, но её эффекты неодинаковы: вместе с преимуществами может меняться плодовитость.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селекции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селекция и культура тканей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in vitro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Клеточную селекцию проводят на клетках, тканях, каллусе и меристемах вне целого растения. В таких условиях легче управлять средой и быстрее получать однородный материал.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гибридных эмбрионов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также используют для сохранения перспективных гибридов, которые в обычных условиях плохо развиваются. Это делает клеточные технологии важным дополнением классической селекции.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устойчивых клеток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культуре можно выделять клетки, устойчивые к солям, засухе, токсинам или продуктам патогенов. Так находят признаки, которые трудно надёжно оценить на уровне целого растения.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тканей помогает быстро размножать ценные формы и получать безвирусный посадочный материал. Это особенно важно для культур, где качество посадочного материала напрямую влияет на урожай.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отбору лучших растений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 связывают наследуемый участок ДНК с нужным признаком и позволяют отбирать перспективные формы еще до полного проявления свойств.
</a:t>
            </a:r>
            <a:endParaRPr lang="en-US" sz="15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селекция и роль больших массивов данных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Генотипирование сотен и тысяч особей позволяет оценить селекционную ценность еще до многолетних испытаний. Это особенно важно для сложных признаков, контролируемых многими генами.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маркеров и обучающих данных, тем надежнее прогноз; метод ускоряет отбор, сохраняя ориентир на реальные хозяйственные признаки.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принципам геномной 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подхода позволяют либо вводить новый ген, либо точечно исправлять наследственный материал без полного изменения генома.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подхода — перенос чужеродного гена и точное редактирование собственного участка ДНК — определяют современную практику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методам трансгенеза и CRISPR/Cas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селекция микроорганизмов меняет производство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 молочные продукты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пищевой промышленности особенно ценятся дрожжи и молочнокислые бактерии, которые быстро и стабильно работают в технологическом процессе. Отбор таких штаммов повышает качество хлеба, йогурта и сыров, а также делает вкус и консистенцию продукции более предсказуемыми.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 лекарства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биотехнологии важны микроорганизмы, способные накапливать ферменты, антибиотики и витамины в больших количествах. Один удачно подобранный клон может значительно снизить затраты и повысить выход целевого вещества, поэтому скрининг колоний здесь имеет решающее значение.
</a:t>
            </a:r>
            <a:endParaRPr lang="en-US" sz="783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Штаммы для сложных условий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производственные процессы требуют микроорганизмов, устойчивых к кислотности, температуре, соли или накоплению продуктов обмена. Селекция таких форм делает возможным длительную и более экономичную работу биореакторов, где важны не только скорость роста, но и стабильность штамма.
</a:t>
            </a:r>
            <a:endParaRPr lang="en-US" sz="7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1732"/>
            <a:ext cx="4814700" cy="23577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селекции и целевые признаки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объектов различаются по целям отбора, но везде важны продуктивность, устойчивость и стабильность наследования признаков.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объектов общая цель — получить более полезные формы, но набор признаков и инструменты отбора зависят от биологии организма.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направлениям 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результат селекционной работы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урожайность, молочность, мясную продуктивность или выход полезного вещества. Без заметного прироста по основному показателю новая форма не имеет практической ценности.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определяют по экономической эффективности: окупаются ли затраты на выращивание, уход и размножение. Поэтому новые формы испытывают несколько лет и в разных регионах.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выгода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оценить качество продукции, устойчивость к болезням, вредителям и стрессам, а также сроки созревания. Эти показатели показывают, насколько форма удобна в реальном хозяйстве.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устойчивость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сохраняются ли свойства в разных поколениях и при изменении условий. Если результат сильно колеблется, сорт, порода или штамм не подходит для массового использования.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признаков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успех селекции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результат дает не один прием, а связка: широкий исходный материал, точная проверка признаков и надежные испытания в реальных условиях.
</a:t>
            </a:r>
            <a:endParaRPr lang="en-US" sz="1539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факторы — разнообразие исходных форм и точность оценки; без них даже хорошие технологии дают слабый эффект.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относительной значимости факторов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Ограничения, которые нельзя игнорировать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распространения генов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признаки не должны бесконтрольно переходить в дикие популяции. Особенно важно учитывать опыление, миграцию генов и возможное влияние на природные сообщества.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агроэкосистем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продуктивность ценна только вместе с долгосрочной устойчивостью. Селекция должна поддерживать баланс между урожайностью, экологической нагрузкой и сохранением опылителей.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не должна сужать генетическую базу культур и пород. Широкое разнообразие делает агросистемы устойчивее к новым болезням, вредителям и климатическим изменениям.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безопасности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ГМО и редактирования генома требуют проверки влияния на человека, животных и экосистемы. Важны доказательства точности изменений и отсутствие нежелательных эффектов.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успехов современной селекции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Высокоурожайные гибриды показывают, как тщательно подобранные родительские линии усиливают гетерозис. Такой подход дает выровненные растения, быстрый рост и стабильный результат в промышленных посевах.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Гибридная кукуруза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Рис, выдерживающий засуху или кратковременное затопление, показывает, что селекция помогает растениям приспосабливаться к климатическим стрессам. Такие формы особенно важны для нестабильного земледелия.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риса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 пшеницы, лучше противостоящие ржавчине и мучнистой росе, демонстрируют ценность сочетания отбора и молекулярных маркеров. Это снижает потери урожая и уменьшает риск массовых эпифитотий.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пшеница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успех достигается там, где классические методы дополняют лабораторный анализ ДНК. Это ускоряет отбор и делает результат более предсказуемым и надежным.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подход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сегодня — это точная работа с наследственностью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селекция уже не ограничивается отбором по внешнему виду: она использует генетику, клеточные технологии и анализ ДНК, чтобы быстрее создавать полезные и устойчивые формы для жизни людей.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2026-06-01T20:18:17Z</dcterms:created>
  <dcterms:modified xsi:type="dcterms:W3CDTF">2026-06-01T20:18:17Z</dcterms:modified>
</cp:coreProperties>
</file>