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Саган «Немного солнца в холодной воде»: любовь, одиночество и «молодёжные шестидесятые»
</a:t>
            </a:r>
            <a:endParaRPr lang="en-US" sz="254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короткое тепло в мире внутреннего холода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1960-х: время новых ожиданий
</a:t>
            </a:r>
            <a:endParaRPr lang="en-US" sz="341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1960-х менялись повседневная культура, представления о свободе и нормы личного поведения. Литература всё внимательнее всматривалась во внутреннюю жизнь человека, его тревогу, одиночество и эмоциональную неустойчивость.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Франсуаза Саган: авторская позиция и литературная репутация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Саган рано стала символом послевоенного поколения: её проза точно передавала атмосферу светской среды, где внешняя лёгкость часто скрывает внутреннюю усталость и сомнения.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стиль отличают лаконичность, психологическая точность и ирония. За кажущейся простотой речи у Саган всегда стоят сложные чувства, напряжённые отношения и неустойчивость человеческой близости.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нередко называли её манеру «лёгкой», однако в центре её книг — тревога, хрупкость любви и ощущение невозможности окончательного счастья.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«Немного солнца в холодной воде»: завязка и главный конфликт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 Лантье: благополучие без внутренней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 внешне успешен: у него есть работа, привычный ритм и признание. Но за этим благополучием скрываются бессонница, опустошённость и ощущение, что жизнь утратила смысл.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Натали и краткое возвращение 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Натали приносит герою тепло, внимание и эмоциональную поддержку. Однако это спасение оказывается непрочным: любовь не снимает его внутреннего разлада, а лишь на время его смягчает.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романа и их роль в раскрытии темы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помогает увидеть, как в романе сочетаются близость, дистанция и внутренняя неустойчивость.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персонаж не даёт устойчивого спасения: близость остаётся хрупкой и не снимает одиночества полностью.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Саган, «Немного солнца в холодной воде»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внутреннего кризиса Жиля
</a:t>
            </a:r>
            <a:endParaRPr lang="en-US" sz="214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психологических состояний героя в романе
</a:t>
            </a:r>
            <a:endParaRPr lang="en-US" sz="9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0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2160" y="1466300"/>
            <a:ext cx="434025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как краткого спасения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не равна гармонии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Саган чувство не выглядит устойчивым союзом. Оно приносит мгновенное облегчение, но не устраняет тревогу, внутреннюю пустоту и страх остаться одному.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ожиданий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нуждается в опоре сильнее, чем способен признать, а другой не может постоянно отвечать на эту потребность. Из-за этого близость становится напряжённой и уязвимой.
</a:t>
            </a:r>
            <a:endParaRPr lang="en-US" sz="106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как короткий миг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действует как вспышка света в холодной среде. Она оживляет, возвращает вкус к жизни, но быстро сталкивается с реальностью внутренних противоречий.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не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отношениях человек остаётся один на один со своими страхами и сомнениями. Именно поэтому краткое счастье в романе не превращается в окончательное.
</a:t>
            </a:r>
            <a:endParaRPr lang="en-US" sz="10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доминанты романа
</a:t>
            </a:r>
            <a:endParaRPr lang="en-US" sz="364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романа строится вокруг внутреннего состояния героя, а не вокруг внешнего действия. Поэтому психологическая напряжённость задаёт тон всем остальным темам.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смыслы связаны с кризисом личности и одиночеством; остальные мотивы работают как фон и контраст.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романа Ф. Саган «Немного солнца в холодной воде»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 романа: «холодная вода» и «немного солнца»
</a:t>
            </a:r>
            <a:endParaRPr lang="en-US" sz="2303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«Холодная вода» передаёт эмоциональную отчуждённость, внутреннее оцепенение и состояние, в котором человек перестаёт чувствовать устойчивую опору в жизни.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воды усиливает ощущение холодной среды: она не согревает, а словно сохраняет дистанцию между людьми и делает одиночество почти осязаемым.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«Немного солнца» означает краткий проблеск надежды, который приходит через любовь, внимание другого человека и мгновенное ощущение полноты жизни.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задаёт главный вывод романа: счастье возможно, но только как хрупкое и недолгое состояние, не защищённое от возврата пустоты.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«Молодёжные шестидесятые» как поколенческий фон романа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1960-х стремится к свободе выбора, личной автономии и эмоциональной искренности. Но внешняя независимость часто соседствует с растерянностью и внутренней неустроенностью.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Саган показывает молодых людей, уставших от жёстких норм и традиционных ожиданий. Они хотят жить по-своему, однако не получают готового ответа, как избежать одиночества.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роман звучит как точный психологический портрет эпохи: свобода здесь не гарантирует счастья, а лишь обостряет вопрос о смысле близости и личной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прозы Франсуазы Саган в романе
</a:t>
            </a:r>
            <a:endParaRPr lang="en-US" sz="337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художественная манера Саган раскрывает внутреннюю драму героев без прямой декларации и лишней событийности.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Саган строит текст на точности, психологической глубине и недоговорённости, поэтому внешне лёгкая проза воспринимается как серьёзное размышление о человеческой уязвимости.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Ф. Саган «Немного солнца в холодной воде»; наблюдения по поэтике автора
</a:t>
            </a:r>
            <a:endParaRPr lang="en-US" sz="6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светская среда как пространство отчуждения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Кафе, офисы и светские встречи создают видимость насыщенной жизни, но герои остаются эмоционально разобщёнными. Городской комфорт не становится опорой и лишь подчёркивает их внутреннюю пустоту.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у Саган — это не только культурный блеск, но и холодное пространство дистанции. Закрытые интерьеры и вечерняя улица усиливают чувство одиночества, делая личную драму особенно заметной.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 живёт как человек, у которого один кризис затрагивает сразу любовь, работу и чувство смысла.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Ф. Саган «Немного солнца в холодной воде»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внутренний разлом определяет все его поступки и объясняет, почему внешнее благополучие не приносит ему покоя.
</a:t>
            </a:r>
            <a:endParaRPr lang="en-US" sz="16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успех и внутренний кризис как главный контраст романа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построен не на событии, а на разнице между социальной видимостью и частным переживанием героя.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заметнее внешняя успешность, тем острее внутренний кризис; именно это несоответствие разрушает ощущение устойчивости.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образа Жиля Лантье в романе Ф. Саган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зависимость в отношениях героев
</a:t>
            </a:r>
            <a:endParaRPr lang="en-US" sz="303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независимость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стремятся жить свободно и не подчиняться чужим ожиданиям, сохраняя ощущение личной автономии.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и сближение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дарит тепло и поддержку, но быстро превращается в эмоциональную необходимость, которая делает обоих более уязвимыми.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привязанности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желание сохранить связь, тем отчётливее становится зависимость, тревога и невозможность удержать равновесие.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мотивов и символов в романе
</a:t>
            </a:r>
            <a:endParaRPr lang="en-US" sz="240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повторяются в тексте и последовательно переводят внешнюю атмосферу в психологическое состояние героев.
</a:t>
            </a:r>
            <a:endParaRPr lang="en-US" sz="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оказался близок эпохе 1960-х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Саган показала поколение, которое живёт внешне благополучно, но ощущает внутреннюю нестабильность. Такой опыт был узнаваем для читателей 1960-х, привыкших к быстрым переменам и неуверенности в привычных ценностях.
</a:t>
            </a:r>
            <a:endParaRPr lang="en-US" sz="1145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объединил любовную историю, психологическую точность и современную городскую среду. Благодаря этому частная драма героя воспринимается не как исключение, а как симптом времени.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прямого социального протеста, однако есть тихое чувство ценностного кризиса. Именно оно делает книгу созвучной «молодёжным шестидесятым», когда свобода уже не казалась простой.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Молодость без готовых ответов
</a:t>
            </a:r>
            <a:pPr algn="ctr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Половинкина видит в романе не просто любовную историю, а свидетельство культурного перелома. Молодость здесь связана с поиском подлинности, который не даёт устойчивого результата и лишь усиливает внутреннюю неустроенность. На иллюстрации уместны книга, портрет Саган и лаконичная научная подача.
</a:t>
            </a:r>
            <a:endParaRPr lang="en-US" sz="106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Лиризм, ирония, точность наблюдения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Исследовательница подчёркивает, что сила Саган — в соединении мягкой интонации и точного социально-психологического взгляда. Именно это сочетание делает текст живым и позволяет увидеть за светской сценой хрупкий и тревожный внутренний мир героев.
</a:t>
            </a:r>
            <a:endParaRPr lang="en-US" sz="1116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Поколенческий диагноз эпохи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Половинкиной, роман важен как художественная фиксация поколенческой неустойчивости. В нём ощущается не шумный бунт, а тихое расхождение между ожиданиями и реальностью. Такая перспектива хорошо передаётся через образ Парижа и аналитическую статью рядом с обложкой романа.
</a:t>
            </a:r>
            <a:endParaRPr lang="en-US" sz="1044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Н. Половинкина о Саган и «молодёжных шестидесятых»
</a:t>
            </a:r>
            <a:endParaRPr lang="en-US" sz="23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интерпретационные выводы по роману
</a:t>
            </a:r>
            <a:endParaRPr lang="en-US" sz="271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фиксирует, какие смыслы особенно важны для понимания романа в контексте «молодёжных шестидесятых».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романа — не в победе чувства, а в его неустойчивости; не в социальном пафосе, а в тонком показе уязвимости современного человека.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Ф. Саган и интерпретация О. Н. Половинкиной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Франсуаза Саган и уязвимая молодость эпохи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«Немного солнца в холодной воде» показывает, как любовь, свобода и одиночество переплетаются в опыте поколения 1960-х. Саган точно передаёт хрупкость человеческой близости и внутреннюю незащищённость современного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2026-05-23T21:33:46Z</dcterms:created>
  <dcterms:modified xsi:type="dcterms:W3CDTF">2026-05-23T21:33:46Z</dcterms:modified>
</cp:coreProperties>
</file>