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слава — русская держава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мелодии и ритмы расскажут о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так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дома, в школе и на праздниках, помогает запоминать, петь, двигаться и чувствовать настроение. Для третьеклассников она открывает народные традиции, знакомит с композиторами и государственными символами страны.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легко подхватить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часто течёт плавно и напевно, а мелодия повторяет знакомые обороты. Слова простые, поэтому их быстро запоминают дети. Такой напев хочется петь снова и снова, как любимую считалочку.
</a:t>
            </a:r>
            <a:endParaRPr lang="en-US" sz="1198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— музыка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хороводных песнях важно не только пение, но и общий круг, хлопки и дружные притопы. Дети двигаются вместе, будто один большой живой узор. Именно поэтому хоровод так хорошо подходит для праздников и игр.
</a:t>
            </a:r>
            <a:endParaRPr lang="en-US" sz="130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народном костюме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представить ребят в ярких сарафанах и рубахах, с ложками, балалайкой и гармошкой. Музыка здесь соединяется с танцем и весёлым общением. От такого пения даже серьёзный медведь бы улыбнулся.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Родины: народная песня и хоровод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инструменты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Треугольный корпус и звонкий тембр делают балалайку очень узнаваемой. Её звучание лёгкое, живое и весёлое, поэтому инструмент часто становится символом русской народной музыки.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легко узнать по мехам и подвижному звучанию. Она умеет петь и плясать одновременно, поэтому на празднике сразу создаёт бодрое настроение.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используют как ударный инструмент: ими отбивают чёткий ритм и украшают плясовые мелодии. Звук получается звонким, деревянным и очень задорным.
</a:t>
            </a:r>
            <a:endParaRPr lang="en-US" sz="1340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звучит звонко и ясно, а её округлый корпус помогает мелодии быть подвижной. В народном ансамбле она часто ведёт мелодическую линию и поддерживает песенный характер.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дудочка напоминают пастушьи напевы и звуки природы. Их мягкий, протяжный голос хорошо передаёт простор, тишину полей и лёгкое дыхание ветра.
</a:t>
            </a:r>
            <a:endParaRPr lang="en-US" sz="13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русский оркестр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оркестре каждый инструмент сохраняет свой голос, но вместе они создают цельную мелодию. Струнные звучат звонко и ясно, как будто подмигивают слушателю.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держат ритм и помогают музыке идти ровно. Они словно задают шаг всей музыкальной команде, чтобы никто не сбился с дороги.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добавляют протяжность и напевность, а вместе с ними оркестр становится объёмным и выразительным. Играть так можно только дружно, внимательно слушая друг 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и музыка детства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которого любят дети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— один из самых известных русских композиторов. Он писал музыку для оркестра, фортепиано и юных слушателей. Его мелодии легко запоминаются и очень выразительны.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балете и в нотах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«Детский альбом», а также балеты «Щелкунчик», «Лебединое озеро» и «Спящая красавица». В них музыка помогает услышать сказку, даже если слова почти не нужны.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знают во всём мире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русских композиторов звучат в концертных залах, театрах и мультфильмах. Их исполняют оркестры разных стран, а мелодии часто узнают с первых нот.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особенно любима слушателями. Она помогает почувствовать сказочное, танцевальное, торжественное и лирическое настроение без длинных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ценится за красивую мелодию и сильный образный характер. В ней слышны и широкие просторы, и тихая грусть, и радость праздника.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удобный способ учиться слушать музыку внимательнее. По звучанию можно отличить марш, танец, колыбельную или музыку из волшебной 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России: торжественная песня страны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это официальная песня России. Вместе с флагом и гербом он относится к государственным символам страны.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праздниках, спортивных соревнованиях и важных церемониях. Его поют или слушают стоя — так выражают уважение.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музыка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гимна звучит уверенно и торжественно. Она помогает почувствовать гордость за страну и общую принадлежность к ней.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марш и движение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— это музыка с чётким шаговым ритмом и сильной долей. Под него легко идти строем, держать ровный темп и чувствовать уверенность каждого шага.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 часто повторяются короткие музыкальные фразы, поэтому его удобно слушать и запоминать. Он помогает детям двигаться вместе, будто дружная колонна на параде.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на уроке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разучить песню шаг за шагом и сохранить общий темп.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петь красиво и дружно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вдох и плавный выдох помогают вести длинную фразу без спешки. Тогда голос звучит свободно, а песня получается ровной и уверенной.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дикция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нужно произносить ясно, чтобы слова были понятны слушателям. Гласные, наоборот, поются протяжно и мягко, создавая красивое, певучее звучание.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хор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важно слышать не только себя, но и соседей по партии. Так голоса соединяются аккуратно, без крика, и песня звучит дружно.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песни для третьеклассников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легче разучивать короткие распевки, знакомые мелодии и припевы, которые повторяются. Такие песни быстро запоминаются и помогают петь смело и с радостью.
</a:t>
            </a:r>
            <a:endParaRPr lang="en-US" sz="13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Масленичный круг веселья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Масленице музыка звучит особенно звонко: поют, хлопают в ладоши, водят хороводы и играют в подвижные игры. Блины на столе, яркие ленты и плясовой шаг создают ощущение шумного праздника, где все улыбаются друг другу.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с ложками и гармошкой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легко представить плясовую мелодию, звон деревянных ложек и весёлую гармонь. Люди собираются в круг, подпевают, притопывают и будто сами становятся частью общего танца. Музыка здесь похожа на дружный разговор без слов.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Посиделки под звонкие припевки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комнате за самоваром звучат частушки, короткие песенные припевки и тихие шутки. Девочки и мальчики двигаются в кругу, держат платочки и повторяют простые движения. Так музыка превращает обычный вечер в маленькое чудо.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и музыкальные игры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природа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часто передавали в музыке плавное движение рек, широкие поля и тишину леса. Такие мелодии кажутся спокойными, просторными и очень близкими детям.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короткие звуки напоминают птичьи трели, капли дождя или тихий шорох листьев. Благодаря этому природа в музыке как будто оживает и начинает говорить.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протяжные фразы и мягкие переливы, слушатель легко представляет снегопад, утренний туман или вечерний ветер. Музыка помогает увидеть красоту родной земли сердцем.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колокольные звоны особенно заметно вошли в русскую музыкальную традицию и стали узнаваемым знаком праздника, торжества и старинного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использовали на службах и во время больших событий. Он помогал создавать ощущение широты, торжественности и особого исторического звучания.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балет: музыка, танец и сказка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соединяет музыку и движение так, что история становится понятной без длинных объяснений. Зритель видит чувства героев, а оркестр помогает услышать их 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прославили великие театры Москвы и Санкт-Петербурга. В сказочных спектаклях музыка особенно важна: она ведёт танец, как невидимый добрый рассказчик.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мелодию, подбирает интонации и записывает музыку нотами. Его работа похожа на создание дорожной карты для будущего звучания.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собирает оркестр в единое целое. Он показывает начало, темп, остановки и помогает музыкантам играть слаженно, как одна большая команда.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музыки помогает детям понимать произведения, петь выразительно и не бояться сцены. Он открывает дорогу в мир, где каждая нота умеет рассказывать историю.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 передаёт характер песни голосом, а музыкант — звуком своего инструмента. Оба должны внимательно слушать музыку и точно чувствовать её настроение.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профессии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3400" y="1443550"/>
            <a:ext cx="316575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0371" y="3061560"/>
            <a:ext cx="369338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школьной жизни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учатся замечать настроение музыки: радостное, спокойное, торжественное или сказочное. Это помогает внимательнее слушать и лучше понимать услышанное.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учит держать общий темп, начинать одновременно и заканчивать дружно. Когда класс поёт как один хор, даже самая обычная песня звучит особенно красиво.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 простые ударные задания помогают почувствовать ритм телом. Так детям легче запомнить музыкальный рисунок и не сбиваться в песне.
</a:t>
            </a:r>
            <a:endParaRPr lang="en-US" sz="1395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под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под музыку делают урок живым и весёлым. Ребята могут идти, хлопать, поворачиваться или изображать характер мелодии, словно маленькие артисты.
</a:t>
            </a:r>
            <a:endParaRPr lang="en-US" sz="1351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Разгадываем музыкальные 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загадки о звуках, инструментах и песнях развивают внимание и память. Такие задания подходят третьеклассникам: они понятные, быстрые и чуть-чуть волшебные.
</a:t>
            </a:r>
            <a:endParaRPr lang="en-US" sz="11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хранит память о стране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помнят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Родине, марши и народные напевы передают уважение к труду, семье и родному дому. Через них дети слышат, как бережно страна хранит свои важные чувства.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живая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 или классическое произведение, музыка напоминает о прошлом и настоящем России. Она словно собирает вместе людей, события и память поколений.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русской музыки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часто звучит широко и свободно, будто передаёт простор полей, рек и дорог. Такая мелодия легко запоминается и долго остаётся в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много душевности: тихие напевы могут быть очень тёплыми, а грустные мелодии — светлыми и добрыми. Это помогает детям чувствовать музыку сердцем.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Русской музыке свойственен выразительный ритм. В одном произведении можно услышать и плавность, и бодрый шаг, и весёлую плясовую интонацию, как на настоящем празднике.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образы понятны без долгих объяснений: сказка, природа, праздник, колокольный звон, марш, хор. Именно поэтому музыка так близка и детям,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людей и помогает любить Родину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хранит память о народе, его радости, труде и мечтах. Когда мы слушаем, поём и играем вместе, мы лучше понимаем свою страну и начинаем любить её ещё сильнее.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2026-05-24T19:17:53Z</dcterms:created>
  <dcterms:modified xsi:type="dcterms:W3CDTF">2026-05-24T19:17:53Z</dcterms:modified>
</cp:coreProperties>
</file>