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подъём в Европе и Азии XIX–начала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причины, ход и последствия революционных движений в Европе и Азии.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социальной напряжённости, экономическое неравенство и отсутствие политических свобод стимулировали революционные настроения в обоих регионах. Идеи Просвещения и национализма распространялись среди народов, формируя почву для больших перемен.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предпосылки революций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конце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и демократических движений, формирование парламентских систем, укрепление гражданских прав в ряде европейских государств.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(1789–1799)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изменения в политической структуре Франции, провозглашение прав человека и гражданина, начало борьбы за демократию в Европе.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народов (1848)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выступления в нескольких странах Европы с требованиями конституций и гражданских свобод, создание временных правительств.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революционные волны Европы XIX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народов» 1848 года: причины и ход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революций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голод 1846–1847 годов вызвали массовое недовольство. Люди требовали политических свобод и принятия конституций для защиты своих прав.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 итоги восстаний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начались в Париже и быстро распространились на Вены, Берлин и другие города. Уличные бои сменялись созданием временных правительств, что способствовало росту парламентаризма.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Австрийской империи дала свободу крестьянам и открыла путь к новым экономическим возможностям.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парламентов позволило гражданам участвовать в управлении страной и развить демократические институты.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буржуазных конституций укрепило права ремесленников, крестьян и городского населения.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равенства стали основой для новых форм политической активности и общественного движения.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революций в Европе XIX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центры Европы и Азии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Париж и Вена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стал эпицентром революционных событий, задавая тон всей Европе. Вена — столица Австрийской империи — также испытала массовые протесты и реформы во время революций.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Санкт-Петербург и Шанхай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революционные настроения выросли в Петербурге среди рабочих и интеллигенции. В Шанхае, важном торговом порту Китая, национально-освободительные движения набирали силу под влиянием западных идей.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революционные движения в Азии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Синьхайская революция 1911 года свергла династию Цин и положила начало Китайской республике, объединяя национальное и социальное возрождение.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1857–1859 годов стало первой крупной борьбой против колониального господства Великобритании в Индии.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сочетали крестьянскую борьбу с действиями интеллигенции, что отличало азиатские революции от европейских.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революция 1905–1907 годов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1904–1905: Русско-японская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России вызвал острое общественное недовольство и подорвал доверие к власти.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января 1905: Кровавое воскресенье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демонстрация рабочих в Санкт-Петербурге была жестоко подавлена, что спровоцировало массовые волнения.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1905: Манифест 17 октября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обещал гражданские свободы и создание Государственной думы, что стало первым шагом к реформам.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1905–1907: Создание Советов и забастовки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крестьяне организовали советы и забастовки, требуя улучшения условий и участия в управлении страной.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Национально-освободительное движение в Индии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Махатмы Ганди развивались ненасильственные протесты и кампании гражданского неповиновения, что привело к обретению независимости в 1947 году.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1857 года стало первым массовым сопротивлением британскому колониальному правлению и вдохновило будущие поколения на борьбу за свободу.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объединила крестьян, армию и интеллигенцию в стремлении к социальной справедливости и прогрессу страны.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династии Цин завершило многовековую монархическую систему и открыло путь к республиканскому устройству.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Сунь Ятсен как временный президент начал реформы в управлении и провозгласил принципы народовластия и национального возрождения.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Синьхайской революции в Китае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рабочие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участников – крестьяне, страдающие от тяжёлых налогов, и рабочие, борющиеся за достойные условия труда и справедливую оплату.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и студенты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слои и студенты распространяли идеи национального возрождения и социальных реформ, активно влияли на формирование идеологических основ движений.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в Индии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восстание сипаев стало важным этапом национально-освободительной борьбы, объединив разные социальные группы против британского господства.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«Тунмэнхуэй» в Китае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группа, сыгравшая ключевую роль в подготовке Синьхайской революции, объединила патриотов и реформаторов для борьбы с имперским режимом.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движений в Азии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как инструмент борьбы с колониализмом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— начало национального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1857 года показало возмущение индийцев колониальным правлением. Этот конфликт превратился в массовое движение против британской эксплуатации и культурного давления. Оно вдохновило будущие поколения национальных лидеров.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опиумных войн для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поражений в опиумных войнах Китай испытал серьёзные политические и экономические потрясения. Эти события вызвали рост антикитайских настроений и усилили революционные движения против иностранного контроля.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национально-освободительных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гнёт породил стремление к самостоятельности. В Азии формировались движения, объединявшие крестьян, рабочих и интеллигенцию, что стало основой для последующих революций и обретения независимости.
</a:t>
            </a:r>
            <a:endParaRPr lang="en-US" sz="11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Австрии прошли реформы, включая учреждение парламентских органов, что изменило баланс власти и усилило представительство народа.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уничтожили сословные прерогативы, обеспечив равенство перед законом и расширение гражданских прав для широких слоёв населения.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во Франции ознаменовала новые эпохи в понимании свободы и демократии, повлияв на другие страны Европы и Азии.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после революции Мэйдзи быстро внедрила конституцию и создала парламент, что способствовало модернизации государства и экономики.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политических системах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революционных подъёмов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индустриализация ускорилась благодаря отмене крепостного права, расширению фабрик и развитию железнодорожного сообщения, что повысило уровень производства.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экономические изменения выразились в росте самостоятельных ремёсел, расширении внутреннего товарооборота и создании новых профессий в условиях борьбы с колониализмом.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равенства распространились обширно — во Франции возникли демократические институты, а в России расширилось политическое участие широких слоёв населения.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интеллектуальные движения способствовали появлению новых общественных слоёв, ориентированных на прогресс и социальные перемены.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рост национального самосознания способствовал формированию новых культурных традиций и укреплению идентичности среди населения.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революций на идеи и культуру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825986"/>
            <a:ext cx="7101300" cy="32060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европейских и азиатских революций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ключевых революций по причинам, событиям и результатам показывает разницу и сходства их исторических условий и итогов.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вызваны социальными и национальными проблемами, последствия варьировались от реформ до смены форм правления.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архивные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государств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монархий и появление республик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революций в Европе и Азии исчезли многие монархии. Появились парламентские республики и новые политические режимы, отражая запросы народов на свободу и участие во власти.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новые политические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изменились: возникли СССР, Китайская республика и независимая Индия. Укрепились национальные движения, завершились многолетние имперские правления и колониальные зависимости.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опасались распространения революционных идей и поддерживали консервативные режимы через военную и дипломатическую помощь.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России иностранные державы играли важную роль, способствуя или подавляя революционные движения в зависимости от своих интересов.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Советской России включала помощь радикальным группам в Китае в 1920-х годах, что усилило международное влияние революций.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международных организаций и движений солидарности стал новым явлением в мировой политике, отражая глобализацию революционных идей.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реакция на революционные события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революционного подъёма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способствовали созданию активного гражданского общества с укреплением национальной идентичности и расширением участия населения в политике.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идеологии — социализм, либерализм — которые стали фундаментом для последующих политических движений и реформ.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ценности прав человека, свободы слова и справедливости имеют корни в революционных преобразованиях XIX–XX веков.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революций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подъём в Европе и Азии изменил общественные и политические структуры, сформировал современные национальные государства и ценности свободы, продолжая влиять на мировое развитие.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2026-05-11T01:30:37Z</dcterms:created>
  <dcterms:modified xsi:type="dcterms:W3CDTF">2026-05-11T01:30:37Z</dcterms:modified>
</cp:coreProperties>
</file>