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jpe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как целое: обзор ключевых тем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структуры и взаимодействия систем человеческого организма для поддержания здоровья.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уровни организма и их функции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сложная система, объединяющая молекулярные, клеточные, тканевые и органные уровни. Координация через нервную и гормональную регуляцию обеспечивает его жизнедеятельность и адаптацию.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организации живых систем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уровень: фундамент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минимальная единица жизни, состоящая из органелл, обеспечивающих обмен веществ и передачу информации. Их разнообразие и специализированность определяют функции тканей.
</a:t>
            </a:r>
            <a:endParaRPr lang="en-US" sz="126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уровень и его специфика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формируются из различных тканей и выполняют определённые задачи, например, сердце обеспечивает циркуляцию крови, а легкие — газообмен.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и организменный уровни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взаимодействуют для поддержания гомеостаза, а на уровне организма совмещаются все системные функции для поддержания жизни и адаптации к среде.
</a:t>
            </a:r>
            <a:endParaRPr lang="en-US" sz="126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2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462" y="1317463"/>
            <a:ext cx="65565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7399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2700" y="1317313"/>
            <a:ext cx="764925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1950" y="1358413"/>
            <a:ext cx="891000" cy="79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системы органов человека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Управляет процессами в организме, обеспечивая связь и координацию между органами посредством нервных импульсов.
</a:t>
            </a:r>
            <a:endParaRPr lang="en-US" sz="1415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обмен веществ и рост через гормоны, влияя на различные физиологические процессы.
</a:t>
            </a:r>
            <a:endParaRPr lang="en-US" sz="1556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газообмен — поступление кислорода в кровь и удаление углекислого газа из организма.
</a:t>
            </a:r>
            <a:endParaRPr lang="en-US" sz="1556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4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Ответственна за расщепление пищи и всасывание питательных веществ для поддержания жизнедеятельности.
</a:t>
            </a:r>
            <a:endParaRPr lang="en-US" sz="1426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скелет и мышцы, обеспечивая движение, защиту органов и поддержание формы тела.
</a:t>
            </a:r>
            <a:endParaRPr lang="en-US" sz="1480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систем органов
</a:t>
            </a:r>
            <a:endParaRPr lang="en-US" sz="1891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связаны тесным взаимодействием посредством нервных и гуморальных сигналов, что поддерживает обмен веществ и стабильность внутренней среды.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физической нагрузке дыхательная и кровеносная системы увеличивают кислородоснабжение, а выделительная система удаляет продукты обмена.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целостности организма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наименьшая единица живого организма, обеспечивающая жизненные процессы и передачу наследственной информации.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ДНК, митохондрии отвечают за выработку энергии, а рибосомы синтезируют белки для функционирования клетки.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контролирует обмен веществ, поддерживая гомеостаз на клеточном уровне и в организме в целом.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00" y="1228163"/>
            <a:ext cx="2000700" cy="15767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475" y="1227938"/>
            <a:ext cx="1991400" cy="15771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0450" y="1227780"/>
            <a:ext cx="1986900" cy="157749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99425" y="1228163"/>
            <a:ext cx="2000700" cy="1576724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тканей и их роль в организме
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478800" y="3461227"/>
            <a:ext cx="1892055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Покрывает поверхность тела и органов, защищая от механических повреждений и обеспечивая барьер против патогенов.
</a:t>
            </a:r>
            <a:endParaRPr lang="en-US" sz="1266" dirty="0"/>
          </a:p>
        </p:txBody>
      </p:sp>
      <p:sp>
        <p:nvSpPr>
          <p:cNvPr id="17" name="Text 2"/>
          <p:cNvSpPr txBox="1"/>
          <p:nvPr/>
        </p:nvSpPr>
        <p:spPr>
          <a:xfrm>
            <a:off x="478740" y="2995405"/>
            <a:ext cx="1892055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ткань: покров и защита
</a:t>
            </a:r>
            <a:endParaRPr lang="en-US" sz="1298" dirty="0"/>
          </a:p>
        </p:txBody>
      </p:sp>
      <p:sp>
        <p:nvSpPr>
          <p:cNvPr id="18" name="Text 3"/>
          <p:cNvSpPr txBox="1"/>
          <p:nvPr/>
        </p:nvSpPr>
        <p:spPr>
          <a:xfrm>
            <a:off x="2570787" y="3461227"/>
            <a:ext cx="1892055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структурную поддержку организма — включает кости, хрящи, кровь и обычно имеет обильное межклеточное вещество.
</a:t>
            </a:r>
            <a:endParaRPr lang="en-US" sz="1276" dirty="0"/>
          </a:p>
        </p:txBody>
      </p:sp>
      <p:sp>
        <p:nvSpPr>
          <p:cNvPr id="19" name="Text 4"/>
          <p:cNvSpPr txBox="1"/>
          <p:nvPr/>
        </p:nvSpPr>
        <p:spPr>
          <a:xfrm>
            <a:off x="2570728" y="2995405"/>
            <a:ext cx="1892055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ткань: опора и связь
</a:t>
            </a:r>
            <a:endParaRPr lang="en-US" sz="1298" dirty="0"/>
          </a:p>
        </p:txBody>
      </p:sp>
      <p:sp>
        <p:nvSpPr>
          <p:cNvPr id="20" name="Text 5"/>
          <p:cNvSpPr txBox="1"/>
          <p:nvPr/>
        </p:nvSpPr>
        <p:spPr>
          <a:xfrm>
            <a:off x="4659762" y="3461227"/>
            <a:ext cx="18921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Способствует сокращениям, обеспечивая перемещение частей тела и работу внутренних органов.
</a:t>
            </a:r>
            <a:endParaRPr lang="en-US" sz="1427" dirty="0"/>
          </a:p>
        </p:txBody>
      </p:sp>
      <p:sp>
        <p:nvSpPr>
          <p:cNvPr id="21" name="Text 6"/>
          <p:cNvSpPr txBox="1"/>
          <p:nvPr/>
        </p:nvSpPr>
        <p:spPr>
          <a:xfrm>
            <a:off x="4659703" y="2995405"/>
            <a:ext cx="18921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ткань: движение и сила
</a:t>
            </a:r>
            <a:endParaRPr lang="en-US" sz="1298" dirty="0"/>
          </a:p>
        </p:txBody>
      </p:sp>
      <p:sp>
        <p:nvSpPr>
          <p:cNvPr id="22" name="Text 7"/>
          <p:cNvSpPr txBox="1"/>
          <p:nvPr/>
        </p:nvSpPr>
        <p:spPr>
          <a:xfrm>
            <a:off x="6748712" y="3461227"/>
            <a:ext cx="18921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восприятие и передачу информации, координируя деятельность органов и систем организма.
</a:t>
            </a:r>
            <a:endParaRPr lang="en-US" sz="1378" dirty="0"/>
          </a:p>
        </p:txBody>
      </p:sp>
      <p:sp>
        <p:nvSpPr>
          <p:cNvPr id="23" name="Text 8"/>
          <p:cNvSpPr txBox="1"/>
          <p:nvPr/>
        </p:nvSpPr>
        <p:spPr>
          <a:xfrm>
            <a:off x="6748653" y="2995405"/>
            <a:ext cx="18921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ткань: передача сигналов
</a:t>
            </a:r>
            <a:endParaRPr lang="en-US" sz="1298" dirty="0"/>
          </a:p>
        </p:txBody>
      </p:sp>
      <p:sp>
        <p:nvSpPr>
          <p:cNvPr id="24" name="Text 9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100 000
</a:t>
            </a:r>
            <a:pPr algn="ctr" indent="0" marL="0">
              <a:lnSpc>
                <a:spcPct val="100000"/>
              </a:lnSpc>
              <a:buNone/>
            </a:pPr>
            <a:r>
              <a:rPr lang="en-US" sz="23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сердечных сокращений в сутки обеспечивает непрерывное снабжение организма кровью.
</a:t>
            </a:r>
            <a:pPr algn="ctr" indent="0" marL="0">
              <a:lnSpc>
                <a:spcPct val="100000"/>
              </a:lnSpc>
              <a:buNone/>
            </a:pPr>
            <a:r>
              <a:rPr lang="en-US" sz="23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физиология человека, 2023
</a:t>
            </a:r>
            <a:endParaRPr lang="en-US" sz="345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один день сердце совершает около 100 тысяч сокращений, прокачивая тысячи литров крови — это обеспечивает доставку кислорода и питательных веществ ко всем клеткам.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дыхательной и кровеносной систем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снабжает кровь кислородом во время вдоха, а кровеносная транспортирует его к тканям, обеспечивая жизнедеятельность клеток организма.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нарушении этой координации развивается гипоксия, что проявляется утомляемостью и снижением когнитивных функций.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мозг: координация и интеграция функций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содержит свыше 100 миллиардов нейронов, обеспечивая сложные когнитивные процессы и регулируя организм.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Лобные доли отвечают за волевые действия и движение, играя ключевую роль в планировании и контроле.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Височные доли важны для слуха, памяти и обработки звуковой информации, обеспечивая восприятие и запоминание.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Затылочные доли занимаются анализом зрительной информации, контролируя восприятие окружающего мира.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как элемент интеграции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— биологически активные вещества, регулирующие обмен веществ, рост и развитие организма. Они вырабатываются в эндокринных железах и влияют на функции различных систем, обеспечивая сложную координацию процессов.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снижает уровень глюкозы в крови, адреналин стимулирует сердечный ритм и повышает давление, а тироксин ускоряет обмен веществ и поддерживает энергообеспечение клеток.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гормональной и нервной систем создаёт интегрированную сеть регуляции, которая обеспечивает согласованную работу органов и адаптацию организма к изменениям внутренней и внешней среды.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система: защита и поддержание целостности
</a:t>
            </a:r>
            <a:endParaRPr lang="en-US" sz="2278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защищает организм от патогенов через неспецифические и специфические механизмы, обеспечивая адекватный ответ на широкий спектр возбудителей инфекций.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клетки иммунитета — лимфоциты, отвечающие за распознавание и уничтожение вирусов и бактерий, макрофаги, которые поглощают и утилизируют чужеродные частицы.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Нейтрофилы обеспечивают быстрый ответ на воспалительные процессы, играя важную роль в первую очередь защиты организма от инфекции.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память формируется после контакта с патогеном или вакциной, что позволяет эффективнее защищаться при повторных инфекциях и сохранять здоровье.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гомеостаза: внутренний баланс организма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— это способность организма поддерживать стабильные условия внутренней среды, необходимые для нормального функционирования. Важнейшие параметры включают температуру тела, кислотно-щелочной баланс и уровень глюкозы.
</a:t>
            </a:r>
            <a:endParaRPr lang="en-US" sz="1545" dirty="0"/>
          </a:p>
        </p:txBody>
      </p:sp>
      <p:sp>
        <p:nvSpPr>
          <p:cNvPr id="8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гомеостаза приводит к различным заболеваниям, например, при сбое регуляции глюкозы возникает сахарный диабет, что отражает критическую роль механизмов стабилизации в поддержании здоровья.
</a:t>
            </a:r>
            <a:endParaRPr lang="en-US" sz="1626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Негативная обратная связь снижает отклонения от нормы, например, повышение глюкозы стимулирует выделение инсулина, который уменьшает уровень сахара в крови, восстанавливая баланс.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обратная связь усиливает процессы, как при секреции окситоцина во время родов, что способствует активному продвижению родовой деятельности.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связи работают на клеточном, системном и организменном уровнях, обеспечивая адаптацию и стабильность физиологических функций организма.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обратной связи в организме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физических нагрузок на организм в целом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способствуют улучшению работы сердечно-сосудистой системы, увеличивая её выносливость и эффективность кровообращения.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активизируется при нагрузках, что улучшает газообмен и повышает оксигенацию тканей, поддерживая общий тонус организма.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укрепляет опорно-двигательный аппарат, повышая мышечную силу и гибкость суставов, что предупреждает травмы и дегенеративные процессы.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нагрузки улучшают состояние нервной системы и иммунитета, способствуют снижению стресса и улучшению психоэмоционального здоровья, продлевая жизнь.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стресса на целостность организма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Физиологическая реакция на стресс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стрессе активируется симпатическая нервная система, что вызывает учащение сердечного ритма и повышение артериального давления. В крови повышается уровень глюкозы для быстрого обеспечения энергией всех систем организма.
</a:t>
            </a:r>
            <a:endParaRPr lang="en-US" sz="113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и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Продолжительное воздействие стресса приводит к развитию гипертонии, нарушению работы желудочно-кишечного тракта и снижению иммунитета, что увеличивает риск инфекционных и хронических заболеваний.
</a:t>
            </a:r>
            <a:endParaRPr lang="en-US" sz="126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организма к временным стрессам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Кратковременный стресс активирует защитные механизмы и способствует мобилизации ресурсов организма. Однако повторные или длительные стрессовые состояния требуют специальных способов снижения нагрузки для предотвращения патологии.
</a:t>
            </a:r>
            <a:endParaRPr lang="en-US" sz="113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как фактор поддержания целостности организма
</a:t>
            </a:r>
            <a:endParaRPr lang="en-US" sz="2372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обеспечивает восстановление клеток и тканей, а также синтез гормонов, необходимых для нормального роста и обмена веществ, что особенно важно для подростков.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продолжительность сна для молодых людей составляет 8–10 часов, что способствует консолидации памяти и улучшению когнитивных функций.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негативно влияет на иммунитет, снижая способность организма бороться с инфекциями, а также ухудшает внимание и эмоциональное состояние.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и внутренние факторы влияния на организм
</a:t>
            </a:r>
            <a:endParaRPr lang="en-US" sz="2348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факторы, такие как генетика, возраст и пол, определяют предрасположенность к определённым заболеваниям и особенности функционирования организма.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факторы — климат, качество питания и экологическая обстановка — влияют на состояние систем органов и общую адаптивную способность человека.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и доступ к медицинской помощи также играют важную роль в поддержании здоровья и предотвращении хронических заболеваний.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целостности: патологии и способы коррекции
</a:t>
            </a:r>
            <a:endParaRPr lang="en-US" sz="2201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возникает при нарушении обмена глюкозы и снижении чувствительности к инсулину, что требует комплексного лечения и контроля питания.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Аутоиммунные заболевания связаны с тем, что иммунная система ошибочно атакует собственные ткани, приводя к воспалениям и повреждениям органов.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сна вызывают снижение концентрации и иммунитета, негативно влияя на общее состояние и повышая риск развития хронических болезней.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Гипертония требует комплексного подхода, включая медикаментозную терапию, изменения образа жизни и регулярный контроль давления для предупреждения осложнений.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4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целостности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338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организма определяется согласованной работой всех уровней и систем. Поддержка этого баланса — ключ к здоровью, адаптивности и профилактике заболеваний в условиях современных вызовов.
</a:t>
            </a:r>
            <a:endParaRPr lang="en-US" sz="444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2026-05-10T05:31:23Z</dcterms:created>
  <dcterms:modified xsi:type="dcterms:W3CDTF">2026-05-10T05:31:23Z</dcterms:modified>
</cp:coreProperties>
</file>