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снять усталость?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 — если вовремя заметить сигнал и дать организму отдых.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приходит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появляется, когда телу и мозгу нужен перерыв. Она бывает после бега, уроков, недосыпа, голода, жары, шума и сильных впечатлений.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устают даже в обычный день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приятные события требуют сил. Гости, соревнования, поездки и новые места радуют, но для организма это тоже большая работа.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редко проходит спокойно: уроки, дорога, перемены, кружки и дела дома идут один за другим, почти без пауз.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устает, когда нужно слушать, запоминать и думать сразу много. Телу тоже непросто: оно то сидит, то бежит, то напрягает мышцы.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усталость у детей бывает не только после тяжелой нагрузки. Иногда ее вызывает просто слишком насыщенный день с множеством впечатлений.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Уставший ребенок чаще зевает, трет глаза, двигается медленнее и становится рассеянным. Ему труднее слушать, выполнять задания и удерживать внимание.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появляются капризы, раздражение, тяжесть в голове и желание помолчать или лечь. Это не вредность, а знак: силы почти закончились.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175" y="1890721"/>
            <a:ext cx="311231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быстрее всего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— самый надежный способ вернуть силы. После хорошего сна легче думать, слушать и снова быть бодрым, словно внутри включили зарядку.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глотков воды помогают телу работать спокойнее. Если человек мало пил, усталость ощущается сильнее, а внимание быстро ускользает.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Завтрак, обед, ужин и полезные перекусы поддерживают энергию. Когда организм получает еду вовремя, ему проще не выбиваться из сил.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 режиму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свежий воздух и 10–20 минут без спешки помогают голове отдохнуть. После короткой паузы сонливость часто уменьшается почти сразу.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пауза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— главный помощник организма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тело не просто отдыхает: оно растет, восстанавливает силы и готовится к новому дню. Это как ночная мастерская для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ребенок мало спит, он чаще сердится, медленнее думает и хуже запоминает. Поэтому режим сна и подъема очень помогает не уставать.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тоже не бездельничает. Он раскладывает впечатления по местам, чтобы утром легче было помнить уроки, события и важные дела.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без телефона и планшета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экран лучше отложить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экран перегружает глаза и мозг, особенно вечером. После него труднее успокоиться и заснуть. Утром усталость может вернуться, как забывчивый попутчик.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заняться вместо него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выбрать спокойные занятия: бумажную книгу, рисование, пазл, лепку, настольную игру или тихую музыку. Они помогают отдохнуть без лишнего шума.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почувствовал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построена по простому порядку действий: сначала заметить усталость, затем помочь телу отдохнуть и при необходимости позвать взрослого.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вода помогают сохранять силы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запускает день и помогает не чувствовать слабость уже на первых уроках. После ночного перерыва телу особенно нужна энергия.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постоянно: она помогает всем органам работать ровно. Даже легкая жажда может сделать человека вялым и невнимательным.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 полезный перекус поддерживают силы между делами. Если долго не есть, усталость приходит быстрее, а настроение становится капризным.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Конфеты, газировка и сладкий сок дают короткий всплеск бодрости. Но он быстро проходит, и усталость может вернуться еще сильнее.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прогулка, спокойная ходьба или игра во дворе помогают взбодриться. Движение улучшает кровообращение, а сонливость отступает, если усталость еще не слишком сильная.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сидения полезно потянуться, пройтись и размять спину. Даже короткая разминка часто помогает лучше, чем еще одно сидение без движения.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усталость связана с эмоциями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мягкий голос, несколько глубоких вдохов, объятие и разговор с близким взрослым. Когда чувства успокаиваются, силы возвращаются быстрее, чем после долгих уговоров «не расстраиваться».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обида, ссора или сильное волнение утомляют не меньше, чем бег. После переживаний ребенок может стать тихим, медленным и будто «сдуться», как шарик после праздника.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усталость приходит и после очень радостных событий: гостей, соревнований, поездки или нового места. Мозг получает много впечатлений сразу, и ему тоже нужен спокойный перерыв.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9–12 часов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столько сна обычно нужно детям 6–12 лет за сутки, чтобы организм успевал восстанавливаться.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Academy of Sleep Medicine; CDC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сон помогает мозгу и телу отдохнуть после учебы, игр и впечатлений дня.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при болезни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слабости добавляются температура, кашель, боль, рвота или ломота, это уже не обычная усталость. Организму нужен покой, питье и внимание взрослых.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ситуации нельзя просто «перетерпеть» и ждать, что все пройдет само. Иногда усталость — это один из признаков болезни, и тогда нужен врач.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обязательно сказать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когда усталость уже требует внимания взрослых и, возможно, врача.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делать вид, что усталости нет, и продолжать дело через силу. Так организм не отдыхает, а только громче просит остановиться.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сравнивать себя с «супергероями» и пытаться дотянуть до конца любой ценой. Иногда самая умная победа — вовремя сделать паузу и перевести дыхание.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поздно сидеть у экрана, пить много сладких напитков и пропускать еду. Эти привычки не возвращают силы, а часто только мешают им появиться.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делать не стоит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35" y="2192950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135" y="320040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9098" y="3200400"/>
            <a:ext cx="242550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устроить день, чтобы уставать меньше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режим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уроки, еда, прогулка и сон примерно повторяются каждый день, организму легче работать спокойно. Меньше сюрпризов — меньше лишней усталости.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движение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и небольшая активность помогают взбодриться без лишнего напряжения. После сидения телу особенно нужен простой, но живой перерыв.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дел и отдыха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полезна короткая передышка. Если чередовать занятия и отдых, силы не уходят сразу, а распределяются равномерно на весь день.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сон — это главный «ремонтный час» для организма. Если ложиться и вставать примерно в одно время, утром легче просыпаться и меньше уставать днем.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маленьких перерывов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короткая пауза помогает глазам, спине и голове. Встать, потянуться, посмотреть вдаль или закрыть глаза на минутку — уже полезно, как маленькая кнопка «перезагрузка».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таких мини-отдыхов легче снова слушать учителя, читать и решать задачи. А еще меньше хочется зевать и вертеться на месте, будто внутри завелся маленький моторчик.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выравнивается, и человек меньше капризничает или раздражается. Значит, обычная усталость отступает, а восстановление идет правильно.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Ошибок становится меньше, а внимание держится дольше. Организм как будто говорит: «Спасибо за отдых, я снова готов работать».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становится яснее, а движения — бодрее и увереннее. Уже не хочется сидеть совсем неподвижно и смотреть в одну точку.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снова хочет играть, разговаривать и заниматься делом. Это хороший знак: интерес возвращается вместе с силами.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усталость проходит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 помочь себе при усталости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запомнить простые шаги, которые можно сделать самому или вместе со взрослым.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можно уменьшить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вода, еда, тишина, прогулка и короткий отдых помогают вернуть силы почти каждому школьнику. Главное — заметить усталость вовремя, а если она необычная, сразу позвать взрослых.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2026-05-21T08:31:53Z</dcterms:created>
  <dcterms:modified xsi:type="dcterms:W3CDTF">2026-05-21T08:31:53Z</dcterms:modified>
</cp:coreProperties>
</file>