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Идейные течения и политические партии стран Запада в XIX веке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сословной политики к массовым партиям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новые силы политики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Индустриализация, революции и рост городов изменили общество, создав новые группы интересов. Вместе с парламентскими реформами, печатью и агитацией это подготовило переход к политике программ, партий и широкого избирателя.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Либерализм: свободы, конституция, рынок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 права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 ставил в центр личную свободу, неприкосновенность собственности и верховенство закона. Для либералов было принципиально важно равенство граждан перед законом и защита основных гражданских прав.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Свободы и представительство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придавалось свободе слова, печати и вероисповедания, а также расширению парламентского контроля над властью монарха. Либералы связывали политический прогресс с конституционными реформами.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поддержку либерализм получал от буржуазии, предпринимателей, юристов, части интеллигенции и образованных городских слоёв. Эти группы были заинтересованы в предсказуемых правилах, рынках и политическом влиянии.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и Франции либералы добивались снижения имущественных цензов, расширения представительства и ограничения произвола исполнительной власти. Их программа соединяла политические свободы с защитой экономической инициативы.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Консерватизм: порядок, традиция, сильная власть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устоев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Консерваторы рассматривали монархию, церковь и исторически сложившуюся иерархию как основу устойчивого государства. Они считали, что резкие перемены подрывают общественное согласие и политическую преемственность.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революций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революционных потрясений укрепил убеждение, что массовая демократия и быстрые реформы могут привести к хаосу. Поэтому консерваторы выступали за осторожные изменения и жёсткий контроль над политической жизнью.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1815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Венского конгресса идеи сохранения старого порядка получили особую поддержку в Европе. Консервативная политика была направлена на восстановление легитимности, стабильности и международного равновесия.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Меттерних как 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Клеменс Меттерних стал символом консервативной дипломатии первой половины XIX века. Его имя связано с курсом на подавление революционных движений и укрепление традиционных монархических режимов.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и рабочее движение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возник как реакция на бедность, тяжёлый труд и социальную поляризацию индустриального общества. Он поставил в центр политики вопрос о справедливом распределении богатства и защите труда.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утопий к 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социалисты предлагали проекты более справедливого общества, а Карл Маркс и Фридрих Энгельс придали критике капитализма строгую теоретическую форму. Их идеи повлияли на рабочие партии и союзы.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рабочих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добивалось сокращения рабочего дня, повышения заработной платы, признания профсоюзов и участия в политической жизни. Эти требования постепенно становились частью общественной повестки.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и концу XIX века положение рабочих стало одной из центральных тем европейской политики. Государства и партии уже не могли игнорировать условия труда и массовую бедность.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как политическая сила XIX 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Нация и 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утверждал право народа на собственное государство, общий язык, культуру и историческую память. Он превращал принадлежность к нации в важнейший политический принцип XIX 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идея сыграла ключевую роль в объединении Италии и Германии, где политическое единство стало ответом на раздробленность. В этих процессах национализм действовал как объединяющая сила.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Освободительные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Польши, Венгрии и балканских народов национализм означал стремление к самостоятельности и освобождению от внешнего господства. Он сочетал политические требования с культурным возрождением.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странах национализм сближался с либеральными идеями, в других — с государственным патриотизмом и усилением власти. К концу века он стал одной из основ европейской политики.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сословной политики к массовым партиям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расширение участия граждан меняло политическую систему Запада в XIX веке.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либералы и консерваторы в парламентской системе
</a:t>
            </a:r>
            <a:endParaRPr lang="en-US" sz="2053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Двухпартийная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раньше других сложилась устойчивая конкуренция либералов и консерваторов, пришедших на смену вигам и тори. Эта система опиралась на парламентские процедуры и регулярные выборы.
</a:t>
            </a:r>
            <a:endParaRPr lang="en-US" sz="1086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избирательного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5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Акты 1832, 1867 и 1884 годов постепенно расширяли круг избирателей. Вместе с этим возрастала роль предвыборной кампании, партийной дисциплины и публичных выступлений в Палате общин.
</a:t>
            </a:r>
            <a:endParaRPr lang="en-US" sz="1021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Гладстон и 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Уильяма Гладстона связывалась со свободной торговлей, реформами и ограничением излишнего государственного вмешательства. Его курс отражал либеральное понимание политического и экономического развития.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Дизраэли и 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Бенджамин Дизраэли отстаивал сохранение исторических основ общества, но допускал осторожные социальные преобразования. Так британский консерватизм сумел приспособиться к новым условиям без отказа от традиций.
</a:t>
            </a:r>
            <a:endParaRPr lang="en-US" sz="1034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17579"/>
            <a:ext cx="4022400" cy="1756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идеологии XIX века по-разному отвечали на вызовы модернизации и расширения политического участия.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Идеологии различались не только целями, но и социальной базой: каждая выражала интересы определённых групп в индустриальном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XIX века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идеологии XIX века: сравнение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избирательных прав в Западной Европе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электората усиливало значение партийных программ, митингов и печати, превращая выборы в ключевой инструмент политической борьбы.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становился круг избирателей, тем сильнее возрастала партийная конкуренция и значение общественного мнения.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на основе избирательных реформ Великобритании и Франции XIX века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1848: падение монархии
</a:t>
            </a:r>
            <a:pPr algn="ctr" indent="0" marL="0">
              <a:lnSpc>
                <a:spcPct val="100000"/>
              </a:lnSpc>
              <a:buNone/>
            </a:pPr>
            <a:r>
              <a:rPr lang="en-US" sz="5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свергла Июльскую монархию и провозгласила республику. Политическая борьба резко усилилась: на первый план вышли республиканцы, сторонники порядка и разные версии будущего режима.
</a:t>
            </a:r>
            <a:endParaRPr lang="en-US" sz="1181" dirty="0"/>
          </a:p>
        </p:txBody>
      </p:sp>
      <p:sp>
        <p:nvSpPr>
          <p:cNvPr id="7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1870–1875: рождение Третьей республики
</a:t>
            </a:r>
            <a:pPr algn="ctr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во Франко-прусской войне империя рухнула, а республиканцы добились закрепления нового режима. Парламент и выборность стали основой власти, хотя борьба с монархистами продолжалась.
</a:t>
            </a:r>
            <a:endParaRPr lang="en-US" sz="1165" dirty="0"/>
          </a:p>
        </p:txBody>
      </p:sp>
      <p:sp>
        <p:nvSpPr>
          <p:cNvPr id="8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1852: Вторая империя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Наполеоне III власть сосредоточилась в руках императора, но массовая политика уже не исчезла. Печатные издания, выборы и публичные кампании постепенно расширяли политическое участие общества.
</a:t>
            </a:r>
            <a:endParaRPr lang="en-US" sz="1263" dirty="0"/>
          </a:p>
        </p:txBody>
      </p:sp>
      <p:sp>
        <p:nvSpPr>
          <p:cNvPr id="9" name="Text 3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века: партийная республика
</a:t>
            </a:r>
            <a:pPr algn="ctr" indent="0" marL="0">
              <a:lnSpc>
                <a:spcPct val="100000"/>
              </a:lnSpc>
              <a:buNone/>
            </a:pPr>
            <a:r>
              <a:rPr lang="en-US" sz="5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Третьей республике укрепились светский характер государства, партийная пресса, клубы и избирательные кампании. Франция стала примером того, как республика превратилась в устойчивую политическую систему.
</a:t>
            </a:r>
            <a:endParaRPr lang="en-US" sz="1170" dirty="0"/>
          </a:p>
        </p:txBody>
      </p:sp>
      <p:sp>
        <p:nvSpPr>
          <p:cNvPr id="10" name="Text 4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от революций к республиканским партиям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объединение и партийное оформление
</a:t>
            </a:r>
            <a:endParaRPr lang="en-US" sz="2641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1871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немецких земель делала национальное объединение главным политическим вопросом. Либералы связывали его с конституцией, парламентом и гражданскими свободами, надеясь соединить единство с реформами.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Бисмарка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Германии Бисмарк укреплял монархический порядок и искал опору в управляемой партийной системе. Государство использовало выборы и парламент не для ослабления власти, а для её консолидации.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партии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политической жизни усилились консерваторы, католическая Партия Центра и социал-демократы. Они отражали разные интересы общества: от защиты традиций и конфессиональных прав до требований рабочих.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 социальный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Германский опыт показал, что объединение страны не завершает политический конфликт, а переводит его в новую форму. Споры о государстве, правах и социальной справедливости стали частью партийной борьбы.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9228" y="933675"/>
            <a:ext cx="3981793" cy="396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Социал-демократия и Интернационал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Интернационал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1864 году возникло международное объединение рабочих организаций и социалистов. Оно связало местные движения в разных странах и придало рабочему вопросу общеевропейское звучание.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борьбы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Социал-демократы требовали более короткого рабочего дня, защиты труда, права на профсоюзы и расширения избирательных прав. Их цель заключалась не только в протесте, но и в политическом представительстве.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нового типа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социал-демократические партии в Германии, Австрии и Франции сочетали участие в парламентах, поддержку профсоюзов и дисциплину организаций, превращаясь в массовую политическую силу.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газет к голосованию: как партии строили поддержку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политические идеи XIX века превращались в устойчивую массовую поддержку через печать, собрания и партийную организацию.
</a:t>
            </a:r>
            <a:endParaRPr lang="en-US" sz="2322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демократия массового участия и партийная борьба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695577" y="31832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1820–1840-е
</a:t>
            </a:r>
            <a:pPr algn="r" indent="0" marL="0">
              <a:lnSpc>
                <a:spcPct val="100000"/>
              </a:lnSpc>
              <a:buNone/>
            </a:pPr>
            <a:r>
              <a:rPr lang="en-US" sz="51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Демократическая и Республиканская партии, а партийные съезды становятся главным способом выдвижения кандидатов. Политика всё сильнее опирается на избирателей, прессу и кампании.
</a:t>
            </a:r>
            <a:endParaRPr lang="en-US" sz="1211" dirty="0"/>
          </a:p>
        </p:txBody>
      </p:sp>
      <p:sp>
        <p:nvSpPr>
          <p:cNvPr id="9" name="Text 2"/>
          <p:cNvSpPr txBox="1"/>
          <p:nvPr/>
        </p:nvSpPr>
        <p:spPr>
          <a:xfrm>
            <a:off x="3700427" y="257662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1861–1865: Гражданская война
</a:t>
            </a:r>
            <a:pPr algn="r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стала переломом для всей политической системы. Она усилила роль федеральной власти и изменила соотношение сил между партиями, сделав вопрос единства страны центральным.
</a:t>
            </a:r>
            <a:endParaRPr lang="en-US" sz="1214" dirty="0"/>
          </a:p>
        </p:txBody>
      </p:sp>
      <p:sp>
        <p:nvSpPr>
          <p:cNvPr id="10" name="Text 3"/>
          <p:cNvSpPr txBox="1"/>
          <p:nvPr/>
        </p:nvSpPr>
        <p:spPr>
          <a:xfrm>
            <a:off x="6620377" y="144747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середины века
</a:t>
            </a:r>
            <a:pPr algn="l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политика сосредоточена вокруг рабства, прав штатов, власти федерации, тарифов и движения на Запад. Эти вопросы раскалывают общество и определяют партийные позиции.
</a:t>
            </a:r>
            <a:endParaRPr lang="en-US" sz="1214" dirty="0"/>
          </a:p>
        </p:txBody>
      </p:sp>
      <p:sp>
        <p:nvSpPr>
          <p:cNvPr id="11" name="Text 4"/>
          <p:cNvSpPr txBox="1"/>
          <p:nvPr/>
        </p:nvSpPr>
        <p:spPr>
          <a:xfrm>
            <a:off x="6620377" y="3705763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1865 года
</a:t>
            </a:r>
            <a:pPr algn="l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партийная борьба всё больше смещается к экономическим и социальным интересам. Массовое участие избирателей, съезды и агитация закрепляют современный характер американской демократии.
</a:t>
            </a:r>
            <a:endParaRPr lang="en-US" sz="1214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база идеологий в XIX веке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передаёт не точные статистические доли, а типичное распределение политической поддержки в эпоху индустриализации и расширения участия в политике.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Идеологии опирались на разные группы общества, поэтому их программы отражали конкретные интересы и страхи своих сторонников.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темы; данные условные, предназначены для сравнения социальных опор идеологий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266149"/>
            <a:ext cx="4336500" cy="23914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политические силы и их цели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разных странах XIX века политические силы отвечали на свои главные исторические задачи: реформы, форму власти, объединение и социальный порядок.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Партийные конфликты были связаны не только с идеями, но и с конкретными проблемами каждой страны.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Запада в XIX веке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пресса, клубы и публичная политика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как оружие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и удешевление печати сделали газеты главным каналом политического влияния. Через них партии объясняли программы, критиковали соперников и формировали устойчивую повестку дня.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 собрания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Партийные клубы, митинги и публичные собрания помогали людям не только слушать лозунги, но и ощущать принадлежность к общему делу. Так возникала политическая идентичность нового типа.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обществом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и общества взаимопомощи расширяли круг сторонников партий, соединяя политические идеи с повседневными интересами рабочих и городских слоёв. Это усиливало организованность движения.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логика политики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избиратели всё чаще выбирали не по личной зависимости, а по программам, обещаниям и взглядам на будущее страны. Политика становилась массовой и публичной.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XIX века: рождение современной партийной системы
</a:t>
            </a:r>
            <a:endParaRPr lang="en-US" sz="2252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партии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партии стали постоянными организациями с программами, прессой, клубами и дисциплиной сторонников. Политическая борьба перестала быть делом узкой элиты.
</a:t>
            </a:r>
            <a:endParaRPr lang="en-US" sz="1140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прав
</a:t>
            </a:r>
            <a:pPr algn="l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Избирательные реформы постепенно увеличили число граждан, участвующих в голосовании. Это сделало общественное мнение важнейшим фактором политики и усилило конкуренцию за поддержку.
</a:t>
            </a:r>
            <a:endParaRPr lang="en-US" sz="1118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вопрос вошёл в центр политики, потому что индустриализация изменила жизнь миллионов людей. Партии были вынуждены учитывать трудовые конфликты и требования социальной защиты.
</a:t>
            </a:r>
            <a:endParaRPr lang="en-US" sz="1129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политическая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Печать, митинги, выборы и программы создали привычные для современности формы политического участия. Именно в XIX веке сложилась основа политической жизни Нового времени.
</a:t>
            </a:r>
            <a:endParaRPr lang="en-US" sz="1035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век идей, партий и массовой политики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превратил идеи в силу, определяющую власть: либерализм, консерватизм, социализм и национализм сформировали политический язык современности и заложили основы массовой партийной демократии.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2026-06-01T06:16:44Z</dcterms:created>
  <dcterms:modified xsi:type="dcterms:W3CDTF">2026-06-01T06:16:44Z</dcterms:modified>
</cp:coreProperties>
</file>