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Толстой: поэт, прозаик, драматург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многогранных писателей XIX 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в период общественных споров, реформ и роста интереса к истории. В это время литература искала ответ на вопрос, как соотносятся личность, государство и ответственность поэта перед временем.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России в эпоху Толстого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Толстой начал писать стихи и прозу, рано проявив внимание к истории России, европейской культуре и художественной форме.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1817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родился в Санкт-Петербурге в дворянской семье, принадлежавшей к образованной и культурной среде.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прошли в усадебной обстановке; домашнее обучение, чтение и ранний интерес к старине сформировали его литературные вкусы.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А.К. Толстого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 и культурная среда XIX 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как мир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среда стала для Толстого пространством памяти, чтения и первых наблюдений за русской стариной. Именно здесь он рано почувствовал связь между личной биографией и национальной историей, которая позднее станет важной для его творчества.
</a:t>
            </a:r>
            <a:endParaRPr lang="en-US" sz="1494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жизнь и литературные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был связан с придворной службой, салонной культурой и общением с интеллектуальной элитой. Этот опыт помог ему увидеть разные стороны дворянского общества и точнее передать его интонации в стихах, письмах и сатирических текстах.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среда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особенно важны портреты, прижизненные издания, рукописи и изображения усадеб. Такие детали помогают показать Толстого не только как автора, но и как представителя культуры своего века.
</a:t>
            </a:r>
            <a:endParaRPr lang="en-US" sz="16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биография Толстого постепенно превращается в историю поэта, драматурга и автора исторических произведений.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связаны не только с датами, но и с расширением жанрового круга и углублением исторической темы.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творческому пути А.К. Толстого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позиция и эстетические взгляды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литература должна сохранять художественную самостоятельность, а не превращаться в прямую публицистику. Для него важнее всего были точность образа, внутренняя цельность и ясность выражения.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придавал особое значение музыкальности стиха, ритму и звуковой организации речи. Благодаря этому его произведения воспринимаются не только как смыслово точные, но и как интонационно выразительные.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личное чувство сочетается с историческими ассоциациями и сдержанной эмоциональностью. Такая манера помогает передать сложные переживания без избыточной риторики и прямого назидания.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Толстого строится на тонком переживании встречи, разлуки и внезапного узнавания. В ней важны искренность, психологическая точность и мягкая эмоциональная интонация.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Быстротечность времени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поэт размышляет о том, как быстро проходит жизнь и как память удерживает прожитые чувства. Этот мотив придаёт лирике философскую глубину и спокойную сосредоточенность.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гармония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часто противопоставляет красоту душевного мира житейской суете. Его лирический герой стремится к ясности, тишине и нравственной собранности, избегая громких деклараций.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Толстого легко запоминаются благодаря ровному ритму, прозрачному синтаксису и звуковой выразительности. Музыкальность становится не украшением, а способом передать состояние души.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Толстого: любовь, память, время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Толстого личное чувство и историческая память постоянно развиваются рядом.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любовных и историко-философских мотивов показывает равновесие между интимной лирикой и размышлением о национальной судьбе.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лирическому наследию А.К. Толстого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лирики А.К. Толстого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«Средь шумного бала»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рассказ о мгновенном внутреннем озарении среди света, движения и шума светского бала. Внешняя праздничность здесь подчёркивает хрупкость и значимость внезапно возникшего чувства.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ценят за психологическую тонкость, музыкальность и ясную композицию. Оно показывает, как у Толстого личное переживание становится событием духовного узнавания, а не просто любовным эпизодом.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обращается к прошлому не как к набору дат, а как к живой памяти народа. Историческая эпоха у него помогает понять, как формируются власть, характер и нравственный выбор.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 уделяет фигуре правителя, который несёт ответственность не только за государство, но и за человеческие судьбы. Поэтому в его текстах власть почти всегда связана с моральным испытанием.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совести и политической необходимости становится одной из главных тем исторических произведений Толстого. Через него писатель показывает трагедию личности, оказавшейся внутри жёсткой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его произведениях служит способом размышления о цене насилия, достоинстве человека и устойчивости национальной культуры. Благодаря этому прошлое звучит у Толстого современно и убедительно.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в творчестве Толстого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историческое произведение у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летописного или древнерусского мотива к художественному тексту, где прошлое помогает говорить о власти, совести и нравственном выборе.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особенно важна тем, что соединяет историческую точность с философским взглядом на власть, ответственность и цену насилия, не сводя прошлое к простому пересказу событий.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«Смерть Иоанна Грозного», «Царь Фёдор Иоаннович» и «Царь Борис» Толстой показывает, как сосредоточение власти в одном лице оборачивается для страны тяжёлым историческим испытанием.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конфликт строится вокруг слабости или жестокости правителя: личный характер государя влияет на ход событий, а политическое решение приобретает нравственные последствия для всего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Драматическая трилогия о времени Ивана Грозного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Козьма Прутков и литературная сатира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Козьма Прутков был создан Толстым и братьями Жемчужниковыми как коллективный сатирический образ, позволивший свободно высмеивать самодовольную псевдомудрость и пустую назидательность.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чиновный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Пруткова пародируются официальные штампы, бюрократическая важность и механическое стремление говорить «как положено», не задумываясь о смысле собственных слов.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Пруткова запомнились благодаря точности, иронии и афористичности; этот образ до сих пор служит узнаваемым примером того, как сатира разоблачает шаблонное мышление.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Толстого поэзия задаёт общий тон, а остальные жанры раскрывают его интерес к истории, сатире и драматическому конфликту.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лирики сочетается с заметной ролью исторических и драматических форм: Толстой развивает сразу несколько художественных направлений.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А.К. Толстого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А.К. Толстого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мотивы, баллады и исторический колорит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колорит создают князья, витязи, ночные сцены и образ старинной Руси. Такие детали не просто украшают текст, а усиливают ощущение легенды и национальной памяти.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балладах Толстой использует интонации песни, старинную лексику и мотив предания, благодаря чему текст звучит как часть устной традиции. Сюжеты нередко связаны с дорогой, тревогой и выбором.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стремится к точному ритму и прозрачному синтаксису, поэтому его стихи легко воспринимаются на слух и запоминаются без усилия.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у него передаётся без избыточной риторики: важны лаконизм, внутренняя цельность и музыкальность стиха как главный способ выражения.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книжную культуру с фольклорной образностью, добиваясь редкого равновесия между высокой темой и естественной, живой интонацией.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поэтика А.К. Толстого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помогают Толстому говорить о любви, России, истории и сатире.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нескольким примерам видно, что Толстой свободно работает в разных жанрах, сохраняя узнаваемый стиль и интерес к нравственным вопросам.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А.К. Толстого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им образ Козьмы Пруткова стал классическим примером литературной сатиры, которая точно и остро разоблачает штампы мышления и речи.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обновил любовную лирику, сделав её психологически тонкой, музыкальной и при этом сдержанной по тону; его стихи легко узнаются по интонационной ясности.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укрепил традицию исторической драмы, показав, что прошлое можно изображать как нравственный спор о власти, ответственности и судьбе государства.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 объединяет красоту формы, интерес к истории и серьёзный разговор о человеке, поэтому оно остаётся живым и значимым для читателя.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А.К. Толстого для русской литературы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 в школьном изучении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удобны для анализа темы, композиции и лирического героя, потому что в них отчётливо видны контраст, образность и точная организация текста.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пьесы и сатирические тексты помогают увидеть разные способы отражения эпохи: через драматический конфликт, иронию, символ и художественную деталь.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Толстой особенно важен как пример классической формы, в которой соединяются эмоциональная выразительность, культурная память и нравственная проблематика.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Толстой: поэт, которому доверяют прошлое и 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Толстого соединяет лирику, историю и сатиру, поэтому помогает понять не только литературу XIX века, но и вечные вопросы о совести, власти и человеческом достоинстве.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2026-05-23T13:28:07Z</dcterms:created>
  <dcterms:modified xsi:type="dcterms:W3CDTF">2026-05-23T13:28:07Z</dcterms:modified>
</cp:coreProperties>
</file>