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сöзлик: помощник для третьеклассника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подскажет, как писать трудные слова без ошибок.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встречаются слова, где слух может подвести: безударные гласные, непроверяемые буквы, похожие звуки. Орфографический словарь помогает писать такие слова уверенно в тетради, диктанте и домашней работе.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иногда пишутся не так, как слышатся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94" y="14006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4831" y="14045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2106" y="1416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8456" y="14166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16683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об орфографическом словаре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Книга-помощник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показывает, как слово пишется правильно. Он помогает не гадать, а быстро сверить сомнительную букву и спокойно продолжить работу.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 алфавиту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словаре стоят по алфавиту от А до Я. Это удобно: нужное слово ищется не по звучанию, а по буквам.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словаря — подсказать верное написание. Он особенно полезен там, где правила не дают простой подсказки, а память может подвести.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слово, достаточно знать его первую букву и дальше двигаться по порядку. Так поиск идёт быстро и без лишних догадок.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словарях рядом с словом стоят ударение, грамматическая помета или форма слова. Эти подсказки помогают заметить трудное место и не ошибиться.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читается словарная статья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 видном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словарной статье первым делом видно само слово — аккуратно, крупно и без лишних деталей. Рядом обычно стоит ударение, чтобы легче было прочитать и запомнить правильную форму. Такой краткий вид помогает быстро свериться и не терять время на поиски.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 ученика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со словом добавляют краткую грамматическую помету: какая это часть речи или как слово изменяется. Это особенно удобно, когда слово вызывает сомнение не только в букве, но и в форме. Одна маленькая строка может многое прояснить.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где всё на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страница словаря похожа на аккуратную карту: нужное слово легко заметить, а закладка помогает не сбиться с нужной буквы. Важно, что информация расположена понятно и не прячется среди длинных объяснений, как это бывает в других книгах.
</a:t>
            </a:r>
            <a:endParaRPr lang="en-US" sz="10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искать слово в орфографическом словаре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строится по алфавиту: от первой буквы к следующей, пока слово не найдётся.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проверяют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словарь смотрят слова с безударными гласными. В них слышится одно, а пишется по правилу или по запоминанию совсем другое, поэтому проверка особенно важна.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сверяют слова с непроверяемыми согласными и буквами, которые легко пропустить. В словах вроде класс, лестница, праздник одна маленькая ошибка сразу заметна внимательному читателю.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Отдельного внимания требуют слова, пришедшие из других языков. Шоколад, велосипед, апельсин звучат привычно, но пишутся так, как велит современная норма, а не только слух.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словарь полезно заглядывать и перед диктантом, и перед домашней работой. Так ученик не надеется на удачу и заранее убирает трудные места из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слова легче запомнить, если их не только читать, но и писать несколько раз. Когда слово видно, слышно и записывается рукой, память работает дружнее и надёжнее.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короткие рифмы, смешные ассоциации и маленькие рисунки рядом со словом. Например, цветная буква или простой значок делают трудное написание заметнее и веселее для запоминания.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запоминать трудные написания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коварны слова интересный, лестница, девочка, медведь. Они выглядят знакомо, но требуют внимательного взгляда, чтобы не оставить в тетради смешную и обидную ошибку.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старательный ученик может ошибиться, если спешит. Когда рука торопится, одна буква легко прячется или меняется местами, хотя в голове слово звучало правильно.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мешают похожие звуки. Слово слышится ясно, но в письме нужно выбрать точную букву, и здесь слух не всегда помогает без проверки по словарю.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ошибки появляются даже у аккуратных учеников
</a:t>
            </a:r>
            <a:endParaRPr lang="en-US" sz="2257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 помогает читать и писать точно, поэтому её нельзя забывать. В словарях она нередко выделяется отдельно, чтобы важная точка не потерялась.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стать разными по смыслу, если в одном из них заменить эту букву на Е.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в орфографических словарях русского языка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270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9119" y="337145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 новые слова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язык приходят новые слова, связанные с техникой и наукой. Словарь показывает, как писать их по современной норме, чтобы школьник не сомневался в каждом новом слове.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техники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жизнь тоже приносит новые названия предметов и явлений. Когда слово становится привычным, словарь помогает закрепить его правильное написание без догадок и путаницы.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жизни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не отстаёт от языка, потому что обновляется вместе с ним. Это делает его удобным помощником для ученика, которому нужно писать современно и аккуратно.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помощник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быстро добавляет в речь новые слова, и не все они сразу пишутся на слух. Орфографический словарь подсказывает, какой вариант уже принят в норме.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интернета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словарь помогает видеть много слов сразу и спокойно искать нужное по алфавиту. Его удобно листать на уроке и дома, когда нужна быстрая проверка.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словарь выручает, если нужно найти слово по строке поиска за несколько секунд. Оба варианта полезны, когда ученик внимательно сверяет написание и не торопится.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и электронный словарь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перед сдачей тетради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действий, который помогает школьнику заметить ошибку до того, как работа попадёт на проверку.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орфографический словарь отличается от толкового
</a:t>
            </a:r>
            <a:endParaRPr lang="en-US" sz="2344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проверка написания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подсказывает, как слово пишется правильно. Он нужен, когда есть сомнение в букве, ударении или букве Ё.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узнаём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объясняет, что слово означает и как его понимать. Он помогает, когда нужно разобраться в смысле, а не в написании.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словаря — две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жить в обоих словарях. Но сначала школьнику лучше проверить орфографию, а уже потом смотреть толкование.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щавель легко написать с ошибкой, потому что в нём слышится не всё, что нужно увидеть. Если ученик спешит, вместо одной буквы может появиться смешной лишний знак, и зелёный суп сразу станет героем ошибки.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Щавель, который спрятал букву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жираф и воробей дети иногда путают гласные и согласные, потому что звучат они очень быстро. На карточках такая ошибка хорошо заметна: неправильная буква сразу краснеет и напоминает, где нужна проверка.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и воробей: буквы любят шутки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 и смешные ошибки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словаря рядом нет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забыть проверку даже тогда, когда нужная книга стоит далеко от парты.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Лингвисты собирают слова из книг, газет, учебников и живой речи. Они замечают, как слово употребляют люди, и проверяют, какое написание считается правильным.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Редакторы и составители словарей внимательно вычитывают каждую статью. Им важно, чтобы запись была точной, понятной и удобной для быстрого поиска учеником.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всё сверяется с правилами языка и современными нормами. Благодаря этой работе словарь становится надёжным помощником, а не просто книгой с длинным списком слов.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создаёт словари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удобная словарная страница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рядом со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статья помогает не путаться: рядом могут быть ударение, краткая помета и пример формы слова. Так нужная буква заметна сразу, словно машет рукой.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и понятный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удобной странице текст напечатан крупно и аккуратно. Слова стоят по алфавиту, поэтому нужное место находится быстро и без лишнего листания.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привычки грамотного ученика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действия, которые помогают третьекласснику писать увереннее и делать меньше случайных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словарик третьеклассника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личный словарик можно записывать только самые трудные слова из диктантов, чтения и домашних заданий. Лучше брать короткий список, чтобы он не превращался в толстую книгу приключений.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выделять опасные буквы цветом, подчёркиванием или маленькой рамкой. Тогда глаз быстро замечает, где именно прячется трудность, и рука не ошибается по привычке.
</a:t>
            </a:r>
            <a:endParaRPr lang="en-US" sz="1165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словарик помогает повторять частые ошибки маленькими порциями. Не нужно учить всё сразу: достаточно взять несколько слов и вернуться к ним снова через день.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ученик видит, какие слова уже запомнились, а какие ещё требуют внимания. Получается маленькая карта грамотности, по которой легко идти вперёд без спешки.
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сöзлик помогает третьекласснику писать точнее, проверять трудные слова и не пугаться ошибок. Если обращаться к нему регулярно, грамотность растёт спокойно и уверенно.
</a:t>
            </a:r>
            <a:endParaRPr lang="en-US" sz="748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сöзлик — верный помощник каждый день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2026-05-21T12:15:48Z</dcterms:created>
  <dcterms:modified xsi:type="dcterms:W3CDTF">2026-05-21T12:15:48Z</dcterms:modified>
</cp:coreProperties>
</file>