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Солнца для жизни и природы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источник тепла и света, обеспечивающий жизнь на нашей планете.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древних времён наблюдали Солнце, используя его для календарей и ориентировки. Современная наука изучает Солнце как ключевой фактор климата и жизни на Земле.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 научная перспектива значения Солнца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— основа жизни и климата на планете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постоянного солнечного тепла температура Земли опустилась бы до –270°C, сделав невозможной любую жизнь и свободную воду.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энергия поддерживает жидкое, твёрдое и газообразное состояние воды, формируя климат и позволяя существовать атмосфере и океанам.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ежегодно получает в тысячи раз больше энергии, чем человечество способно использовать.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уходит на климатические процессы и поддержание жизни, отражая её главную роль.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поступления солнечной энергии на Землю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 к энергии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ловят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содержат хлорофилл, который захватывает солнечный свет и превращает его в энергию для роста и питания.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кислорода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растения выделяют кислород, необходимый для дыхания животных и человека.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зависят от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питаются косвенно или прямо энергией солнца, начиная от травы и заканчивая хищниками.
</a:t>
            </a:r>
            <a:endParaRPr lang="en-US" sz="19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 нагревании поверхности: экватор, широты,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солнечные лучи падают почти вертикально, что обеспечивает максимальное нагревание и высокие температуры круглый год.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широты и полюса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и полярных широтах лучи падают под острым углом, из-за чего температура и уровень освещённости значительно ниже.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457793"/>
            <a:ext cx="7101300" cy="19424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и солнечных дней по зонам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зона самая тёплая и солнечная, полярные районы — самые холодные и малоосвещённые.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температуры и освещённости обусловлены углом падения солнечных лучей и формируют климатические пояса.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данные ВМО,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продолжительности суток и 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наклона земной оси на световой день и сезонность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освещённости и температуры на Земле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северном полушарии летние дни длиннее 16 часов, а зимние короче 8; в тропиках продолжительность дня стабильна круглый год.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Земля вращается вокруг Солнца с наклонённой осью, меняя длину светового дня в течение года, вызывая смену сезонов.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 в круговороте воды в природе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Солнечные лучи нагревают поверхность, вызывая испарение воды из океанов, рек и почвы.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атмосфере водяной пар конденсируется в облака, приводящие к осадкам в виде дождя или снега.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Круговорот воды поддерживает влажность, реки, озёра и способствует развитию живых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формирует разнообразие природных зон — от жарких пустынь до холодных тундр, обеспечивая уникальные условия для жизни каждого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адаптируются к свету по-разному: некоторые, как кактусы, переживают избыток солнца, другие, например папоротники, предпочитают тень и влажность.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разнообразные стратегии приспособления, включая густой мех у северных видов и ночную активность у пустынных, избегая жары и сохраняя энергию.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сезонные циклы и поведение организмов, регулируя процессы роста, размножения и миграции в разных климатических условиях.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освещения на растения и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Солнца в жизни человека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солнечные календари и ориентация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использовали Солнце для создания календарей и планирования времени посевов. Многочисленные здания ориентированы таким образом, чтобы максимизировать дневное освещение и тепловой комфорт.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солнечные батареи и экологичная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превращают свет в электричество, снижая зависимость от ископаемого топлива. Они широко применяются в жилых домах и промышленности, способствуя устойчивому развитию.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 в строительстве солнечных электростанций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Индия, США и ОАЭ инвестируют в крупные солнечные электростанции, используя своё географическое положение с большим количеством солнечных дней для производства чистой энергии.
</a:t>
            </a:r>
            <a:endParaRPr lang="en-US" sz="11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Земли и сезонные изменения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укорачиваются, температура снижается, растения подготавливаются к зимнему покою, животные накапливают запасы.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длиннее, температура растёт, начинается активный рост растений и возвращение животных из миграций.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Полушарие максимально наклонено к Солнцу, наступает период наибольшей солнечной активности и тепла.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солнечная активность, короткие дни и холод, многие животные впадают в спячку или мигрируют.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озонового слоя жизненно важно для баланса экосистем и предотвращения роста заболеваний кожи у людей и животных.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 поглощает большую часть вредного ультрафиолетового излучения, защищая живые организмы от ожогов и генетических повреждений.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озона из-за химических веществ, таких как хлорфторуглероды, приводит к созданию «озоновых дыр», увеличивающих опасность для здоровья.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Озоновый слой: естественная защита от ультрафиолета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солнечного излучения для здоровья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солнечное воздействие помогает организму вырабатывать витамин D, укрепляет кости и улучшает общее самочувствие и настроение человека.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пребывании на солнце увеличивается риск ожогов, теплового удара и заболеваний кожи, поэтому важна защита глаз и кожи от излучения.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фотосинтез, который создаёт кислород и служит основой пищевых цепей, поддерживая биосферу.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ритмы жизни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сезонные изменения освещённости регулируют активность, миграции и размножение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приспособления к свету и теплу помогли растениям и животным выжить и развиваться в разных климатических условиях.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движущая сила эволюции и разнообразия жизни
</a:t>
            </a:r>
            <a:endParaRPr lang="en-US" sz="2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зимой может развиваться сезонное аффективное расстройство, вызывающее упадок настроения и усталость.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 ответ на уменьшение света впадают в спячку или мигрируют в более тёплые области для выживания.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 коротком дне снижают рост или переходят в состояние покоя, сокращая фотосинтез и энергообмен.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солнечного света для живых существ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явления, связанные с воздействием Солнца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 — игра света в атмосфере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световое явление возникает при взаимодействии солнечного ветра с магнитным полем Земли, создавая яркие разноцветные огни на ночном небе в полярных регионах.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преломляет свет в каплях дождя, разделяя его на цвета спектра. Так появляется радуга — красивое явление, символизирующее взаимодействие света и воды.
</a:t>
            </a:r>
            <a:endParaRPr lang="en-US" sz="1914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лунные затмения
</a:t>
            </a:r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редкие события происходят из-за взаимного расположения Земли, Луны и Солнца, приводя к временной тени и необычным играм света в небе.
</a:t>
            </a:r>
            <a:endParaRPr lang="en-US" sz="18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энергии Солнца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Солнца и термоядерный 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Солнца водород превращается в гелий при высокой температуре, высвобождая огромное количество энергии, которая затем распространяется наружу.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света и тепла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излучается в виде света и тепла, доходя до Земли за 8 минут 20 секунд, обеспечивая необходимые условия для жизни и климата.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Солнце — сердце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поддерживает жизнь, формирует климат и природные циклы, влияет на биоразнообразие и повседневную активность. Его роль требует бережного отношения ради будущих поколений и устойчивости планеты.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2026-05-10T22:54:32Z</dcterms:created>
  <dcterms:modified xsi:type="dcterms:W3CDTF">2026-05-10T22:54:32Z</dcterms:modified>
</cp:coreProperties>
</file>