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составе сложного подлежащего: ключевые темы
</a:t>
            </a:r>
            <a:endParaRPr lang="en-US" sz="3512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понятий и особенностей конструкции complex subject с инфинитивом.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роль инфинитива в языке
</a:t>
            </a:r>
            <a:endParaRPr lang="en-US" sz="213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универсальная форма глагола, отражающая действие без указания лица. В XVII веке сложное подлежащее с инфинитивом появляется в английской письменности и закрепляется в официальном стиле для передачи беспристрастных сообщений и предположений.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сложного подлежащего с инфинитивом
</a:t>
            </a:r>
            <a:endParaRPr lang="en-US" sz="195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подлежащее — это синтаксическая конструкция, объединяющая подлежащее и инфинитив, отражающий действие или состояние субъекта, чаще всего после пассивных глаголов.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конструкции объединены два компонента: существительное или местоимение и инфинитив, который уточняет или раскрывает действие, приписываемое субъекту.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выражает мнение, предположение или сообщение, связано с субъектом и выступает в роли подлежащего в предложении.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форма сложного подлежащего включает сущ./местоимение как субъект, глагол в пассивной форме и инфинитив, который конкретизирует действие, например: «He is said to know.»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дополняет основной глагол, формируя цельную единицу, раскрывающую информацию о субъекте и его предполагаемом действии или состоянии.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сложного подлежащего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Complex Subject объединяет подлежащее с инфинитивом, выражая действие, относящееся к субъекту в пассивной форме предложения.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Complex Object содержит дополнение с инфинитивом, где инфинитив относится к объекту действия после активного глагола.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— грамматическая функция: subject выступает в роли подлежащего, object — дополнения, что влияет на структуру и перевод.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эти конструкции из-за схожего внешнего вида, приводя к неправильному использованию инфинитива и неправильной семантике.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The Complex Subject и The Complex Object
</a:t>
            </a:r>
            <a:endParaRPr lang="en-US" sz="192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627" y="1160879"/>
            <a:ext cx="343286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993" y="1160879"/>
            <a:ext cx="343286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глаголы, формирующие сложное подлежащее
</a:t>
            </a:r>
            <a:endParaRPr lang="en-US" sz="1821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обычно в пассивной форме передаёт сообщение, мнение или слух, формируя complex subject — «It is said to be true».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Believe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выражения мнения, часто в пассиве: «She is believed to know the answer».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ожидание или прогноз; инфинитив указывает на ожидаемое действие субъекта.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в пассивных конструкциях для передачи информации или новости без указания источника.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The Complex Subject
</a:t>
            </a:r>
            <a:endParaRPr lang="en-US" sz="227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о честности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44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believed to be honest. Данное предложение подчёркивает мнение о субъекте и использует пассивный глагол с инфинитивом для выражения предположения.
</a:t>
            </a:r>
            <a:endParaRPr lang="en-US" sz="132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действием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seen to leave the building. Фраза фиксирует действие субъекта, воспринятое наблюдателем, с использованием инфинитива для конкретизации действия.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научного открытия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scientists are expected to announce the discovery. Выражается прогноз или предположение относительно будущего действия, связанного с субъектом.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The Complex Subject
</a:t>
            </a:r>
            <a:endParaRPr lang="en-US" sz="227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чаще всего используются в пассиве, что характерно для формального и научного стиля.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частое использование глаголов для формирования complex subject в пассивной форме, характерной для официального стиля.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их особенности употребления
</a:t>
            </a:r>
            <a:endParaRPr lang="en-US" sz="254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инфинитива в сложном подлежащем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инфинитив (to do) выражает действие в настоящем или будущем времени, не указывая на завершённость, например: «He is said to work.»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Перфектный инфинитив (to have done) показывает завершённое действие, относящееся к прошлому, как в предложении: «She is believed to have left.»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инфинитив (to be done) указывает на пассивное действие, направленное на субъект, например: «They are expected to be informed.»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Перфектно-страдательный инфинитив (to have been done) подчёркивает завершённое пассивное действие, например: «He is believed to have been promoted.»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и функция в речи
</a:t>
            </a:r>
            <a:endParaRPr lang="en-US" sz="219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 широко используется в научных и официальных текстах для объективной передачи информации и избежания персонализации высказывания.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помогает выражать предположения и вероятности, сохраняющих нейтральный тон без прямого подтверждения автором.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 текста поддерживается благодаря пассивной форме глагола и инфинитивной части, что улучшает информативность и беспристрастность.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complex subject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сложного подлежащего в соответствии с грамматическими нормами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инфинитива в передаче модальности
</a:t>
            </a:r>
            <a:endParaRPr lang="en-US" sz="2406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сложном подлежащем указывает на предполагаемое или ожидаемое действие. Например, выражение «The team is expected to win» передаёт ожидание результата, подчеркивая вероятность.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конструкция может обозначать подтверждённый факт, как в предложении «The experiment is known to have succeeded», что свидетельствует о достоверности информации, представленной в высказывании.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complex subject на русский язык
</a:t>
            </a:r>
            <a:endParaRPr lang="en-US" sz="2507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сложное подлежащее с инфинитивом обычно передаётся безличными конструкциями, например, «Его считают честным», что сохраняет безличный оттенок высказывания.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используется перевод с союзом «что», отражающий отношение автора, например, «Известно, что эксперимент удался», позволяя сделать информацию более выразительной.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варианта перевода зависит от контекста и стиля речи, поэтому возможны и личные предложения, и формальные обороты в зависимости от ситуации.
</a:t>
            </a:r>
            <a:endParaRPr lang="en-US" sz="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795476"/>
            <a:ext cx="5506500" cy="1660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версия чаще избегает прямого инфинитива, используя безличные конструкции для передачи значения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«Практическая грамматика английского языка»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конструкций в английском и русском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примеры английских предложений с complex subject и их русские эквиваленты, с указанием основных отличий в структуре и стилистике.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сложных предложений в научных текстах содержат конструкции complex subject, что подчёркивает их важность в формальном стиле.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академических текстов, 2023
</a:t>
            </a:r>
            <a:endParaRPr lang="en-US" sz="11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формальных научных жанрах сложное подлежащее используется значительно чаще, чем в публицистике или художественной литературе, где его встречаемость ниже.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грамматические ошибки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замена complex subject на complex object и неверное использование форм инфинитива, например, пропуск частицы to после глагола believe или say, что нарушает грамматическую норму.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рекомендации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снижают ясность высказывания и корректность речи. Важно тщательно проверять соответствие конструкции и применять рекомендованные формы инфинитива для сохранения правильности.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построении сложного подлежащего
</a:t>
            </a:r>
            <a:endParaRPr lang="en-US" sz="2155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национальный корпус (BNC),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инфинитива в complex subject
</a:t>
            </a:r>
            <a:endParaRPr lang="en-US" sz="203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простого инфинитива, что связано с универсальностью его применения в различных временных значениях.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инфинитив является базовой формой для обозначения действий, тогда как остальные формы используются реже и зависят от контекста.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complex subject в романах Чарльза Диккенса
</a:t>
            </a:r>
            <a:pPr algn="l" indent="0" marL="0">
              <a:lnSpc>
                <a:spcPct val="90000"/>
              </a:lnSpc>
              <a:buNone/>
            </a:pPr>
            <a:r>
              <a:rPr lang="en-US" sz="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Диккенса сложное подлежащее применяется для передачи мнения или предположения персонажей. Например, фраза «He was believed to have disappeared» подчёркивает неопределённость и пассивность действия.
</a:t>
            </a:r>
            <a:endParaRPr lang="en-US" sz="965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 Джейн Остин и Льва Толстого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тексты Остин и Толстого демонстрируют использование сложного подлежащего для тонкой передачи информации. В переводах Толстого такие конструкции сохраняют своё формальное значение и нередко сопровождаются безличными эквивалентами.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подлежащее в произведениях классиков
</a:t>
            </a:r>
            <a:endParaRPr lang="en-US" sz="2067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конструкции позволяет безошибочно анализировать сложные английские тексты в науке и журналистике, улучшая понимание авторской позиции.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complex subject способствует написанию грамматически правильных эссе и официальных документов, повышая качество письменной речи.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типичных глаголов и форм инфинитива расширяет лексический запас и облегчает перевод текстов любой сложности.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Владея этой конструкцией, учащиеся успешно участвуют в олимпиадах и сдают экзамены, расширяя возможности для академического и профессионального развития.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знания complex subject
</a:t>
            </a:r>
            <a:endParaRPr lang="en-US" sz="208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 перспективы применения complex subject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сложного подлежащего с инфинитивом расширяет грамматические навыки и аналитические способности, подготавливая к успешному владению английским в академической и профессиональной сферах.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2026-05-07T22:49:50Z</dcterms:created>
  <dcterms:modified xsi:type="dcterms:W3CDTF">2026-05-07T22:49:50Z</dcterms:modified>
</cp:coreProperties>
</file>