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третьего склонения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склонение: как узнавать, писать и не путать окончания.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знакомиться с третьим склонением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 учебе и в обычной речи. Если знать их признаки, легче выбирать окончания, писать без ошибок и быстро замечать знакомые формы в тексте.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коротких подсказок делают правило заметным и понятным даже в незнакомом слове.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материалу слайда и примерам темы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признаков помогают быстро узнать слова этого склонения в тексте.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988" y="1789450"/>
            <a:ext cx="14962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0500" y="1789450"/>
            <a:ext cx="17955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в конце слова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звук, а 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в конце слова не произносится отдельно, но показывает, что перед нами особая форма. Он помогает узнать слова третьего склонения без лишних догадок.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женский род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обычно относятся к женскому роду: радость, тень, кисть, лошадь. Именно поэтому их легко объединить в одну дружную группу по общему признаку.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узнать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оканчивается на мягкий знак, его стоит проверить внимательнее. Эта маленькая буква работает как лупа: сразу подсказывает, что нужно вспомнить о склонении.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школьная 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будто шепчет: «Посмотри на род и окончание». Такая подсказка помогает не растеряться и быстрее выбрать правильную форму в упражнении.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третье склонение от других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первого склонения слова чаще заканчиваются на -а или -я: мама, земля, кошка. Эти окончания легко заметить, потому что они слышны в начальной форме.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второго склонения обычно мужской или средний род: стол, дом, море, окно. Здесь уже нет мягкого знака на конце, поэтому правило выглядит совсем иначе.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склонение узнаётся по женскому роду и мягкому знаку в конце слова. Если оба признака совпали, перед нами именно эта группа существительных.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окончания бывают у третьего склонения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родительном падеже у слов третьего склонения часто пишется -и: нет ночи, нет тетради. Это окончание помогает словам звучать и выглядеть правильно.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дательном падеже тоже встречается -и: к ночи, к двери, к радости. Такое окончание удобно запомнить, потому что оно повторяется во многих словах.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предложном падеже снова пишется -и: о ночи, о тетради, о мыши. Слова словно надевают одинаковую школьную форму для этого падежа.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творительном падеже часто появляется -ью: ночью, тетрадью, мышью. Это одно из самых заметных окончаний, и его особенно любят проверять в заданиях.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387" y="1405400"/>
            <a:ext cx="154125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0700" y="1405550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0700" y="3057425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8544" y="1405550"/>
            <a:ext cx="179813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встречаются в упражнениях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дочь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приводят в примерах, потому что они хорошо показывают признаки третьего склонения. В падежах они меняются аккуратно и легко узнаются в тексте.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обозначают чувства и действия, а не предметы. В упражнении они показывают, что третье склонение встречается не только в названиях вещей.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и печь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заметен мягкий знак на конце. Такие слова удобно сравнивать между собой, чтобы быстрее запомнить, как они ведут себя в упражнениях.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 ложь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немного сложнее, но тоже относятся к третьему склонению. Их полезно запоминать отдельно, чтобы не растеряться в письменной работе.
</a:t>
            </a:r>
            <a:endParaRPr lang="en-US" sz="1037" dirty="0"/>
          </a:p>
        </p:txBody>
      </p:sp>
      <p:sp>
        <p:nvSpPr>
          <p:cNvPr id="13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 дверь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знакомы каждому школьнику. Они часто встречаются в заданиях, потому что помогают потренировать окончания и проверить внимательность без скуки.
</a:t>
            </a:r>
            <a:endParaRPr lang="en-US" sz="103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слово третьего склонения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под луной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ночь стоит под круглой луной, и слово сразу кажется мягким и спокойным. Оно женского рода, а мягкий знак на конце помогает узнать в нём слово третьего склонения.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Мышь, тетрадь и дверь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прячется рядом с тетрадью, а дверь тихо открыта в класс. У всех этих слов есть общий секрет: они женского рода и заканчиваются на мягкий знак, будто держатся за одну ниточку.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Дружная группа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Радость, помощь, печь и площадь похожи на команду, которая собралась вместе для школьного правила. Их легко представить рядом, потому что у них один важный признак — мягкий знак в конце.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меняются по падежам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стоит в обычном виде: ночь, тетрадь. Так проще всего увидеть род, окончание и понять, относится ли оно к третьему склонению.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творительном падеже часто появляется -ью: ночью, тетрадью, мышью. Слово меняется, но остаётся узнаваемым, как знакомый герой в новой одежде.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форма с -и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слово получает окончания -и: нет ночи, к тетради, о двери. Эти формы особенно часто встречаются в родительном, дательном и предложном падежах.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в одном ряду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формы стоят рядом, правило становится понятным. Основа сохраняется, а окончания помогают точно показать, какую роль слово играет в 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третье склонение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 признакам слова и его начальной форме.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«ь» ещё не делает слово существительным третьего склонения: сначала нужно проверить, какого оно рода.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нужно проверять не по букве на конце, а по роду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творительном падеже пишется -ью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творительном падеже у слов третьего склонения часто появляется окончание -ью: мышью, тетрадью, печью. Так слово легко показать в действии.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остаётся частью основы, а буква ю помогает образовать нужную форму. Поэтому окончание звучит мягко и заметно отличается от других падежей.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уже относится к третьему склонению, это окончание стоит запомнить как верную подсказку. Оно часто встречается в упражнениях и помогает писать без ошибок.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правило помогает писать без ошибок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узнать слово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видит слово в тексте и вспоминает его начальную форму. Это первый шаг: без него легко перепутать падеж и сделать ошибку.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выбрать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склонение определено, нужная форма находится быстрее. Для слов третьего склонения особенно важно проверить окончания -и и -ью в разных падежах.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проверить запись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написания стоит ещё раз прочитать предложение. Так легче заметить неверное окончание и исправить его до того, как тетрадь уйдёт на проверку.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 знакомых словах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слова дверь, радость, тетрадь, мышь и ночь. Прочитайте их вслух, измените по падежам и найдите, где появляется окончание -и или -ью.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запоминания помогают простые образы: школьная тетрадь, ночной фонарик, маленькая мышка и дверь класса. Когда слово видно в картинке, правило запоминается быстрее.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6800" y="1789450"/>
            <a:ext cx="17955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6988" y="1789450"/>
            <a:ext cx="209475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подсказки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слово обозначает предмет женского рода. Именно этот признак помогает отличить его от похожих слов других склонений.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на конце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начальной форме слово заканчивается на мягкий знак, это очень важная подсказка. Она помогает быстро заметить слова третьего склонения в тексте.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окончания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нужных формах такие слова часто получают окончания -и и -ью. Если проверить слово по этим признакам, правило становится понятным и удобным.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коротких предложениях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«Наступила тихая ночь» слово ночь легко узнать: оно женского рода и стоит в начальной форме с мягким знаком на конце.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фразе «У Маши пропала тетрадь» слово тетрадь показывает третье склонение, а в родительном падеже появляется форма тетради.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«Мышь спряталась под печью» помогает увидеть окончание -ью, которое часто встречается у слов третьего склонения в творительном падеже.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«Дверь в класс была открыта» слово дверь тоже относится к третьему склонению, поэтому его можно легко изменить по падежам.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самых полезных слов для запоминания — ночь, тетрадь, мышь, дочь и радость. Они часто помогают быстро узнать третье склонение.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удобно взять для первой тренировки и повторять их по падежам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989055"/>
            <a:ext cx="2784600" cy="140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Перепутали род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смотрит только на мягкий знак и забывает проверить род слова. Из-за этого в третье склонение попадают слова, которые к нему не относятся.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432762" y="3396875"/>
            <a:ext cx="2784600" cy="14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Выбрали неверное окончание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Следующая ошибка — написать окончание по наитию. Но у слов третьего склонения важно помнить формы с -и и -ью, чтобы не допустить промаха.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599725" y="989055"/>
            <a:ext cx="2784600" cy="140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Не проверили слово до конца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путь особенно коварно: на конце есть мягкий знак, но род у него мужской. Поэтому лучше идти по шагам и проверять каждую подсказку.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итог по теме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падежах такие слова часто получают окончания -и и -ью. Если запомнить эти формы, становится легче писать диктанты, упражнения и короткие предложения.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тренировки удобно брать слова ночь, тетрадь, мышь, дверь и радость. На них хорошо видно, как правило работает в настоящем тексте.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третьего склонения узнаются по женскому роду и мягкому знаку на конце. Это главные признаки, которые помогают не перепутать правило с другими склонениями.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склонение — ваш помощник в письме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запомнить женский род, мягкий знак и окончания -и и -ью, писать станет намного проще. Это правило помогает быстро находить нужную форму и не ошибаться.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2026-05-21T22:09:42Z</dcterms:created>
  <dcterms:modified xsi:type="dcterms:W3CDTF">2026-05-21T22:09:42Z</dcterms:modified>
</cp:coreProperties>
</file>