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фигур: общий взгляд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меняются, но их смысл можно проследить по клеткам и координатам.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преобразований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фигуры можно сдвигать, отражать, поворачивать и изменять в размере. У каждого преобразования есть чёткое правило и понятная проверка.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Прообраз и образ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Прообразом называют исходную фигуру, с которой начинают построение. Именно по ней определяют, куда перейдут точки и как будет выглядеть результат.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отрезка, треугольника или многоугольника сначала переносят или отражают каждую вершину, а затем соединяют полученные точки в том же порядке.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вершинам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 — это фигура после преобразования. Для одной точки находят её новое положение, а для всей фигуры последовательно строят все вершины.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фигура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правило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получает одно и то же смещение. Его удобно задавать как движение на несколько клеток вправо, влево, вверх или вниз.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 — это движение, значит, длины отрезков, углы и параллельность сохраняются. Фигура не поворачивается и не отражается.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перенос задан вектором, то все точки фигуры переходят по одному правилу. Поэтому форма не искажается, а положение меняется целиком.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всех точек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точкам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A(1,2) → A(4,5), B(2,2) → B(5,5).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переносе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соседних сторон показывает, что перенос не меняет размеры фигуры и сохраняет её форму.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совпадают, значит перенос сохраняет длины отрезков между соответствующими вершинами.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проверка по координатной сетке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симметрия: правило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строится относительно прямой-оси. Она служит границей, по обе стороны которой точки располагаются зеркально.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отражения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уже находится на оси, её положение не изменяется. Такая точка совпадает сама с собой.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её образ лежат на одном перпендикуляре к оси. Расстояния от точки до оси и от образа до оси одинаковы.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фигуры отражают все вершины, а затем соединяют их в том же порядке. Тогда сохраняется общий вид многоугольника.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отражение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точки и затем всей фигуры относительно заданной оси.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осевой симметрии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сохраняются длины отрезков и величины углов, поэтому отражённая фигура остаётся такой же по размеру и форме.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измерения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тоже не меняется, потому что фигура не растягивается и не сжимается. Меняется только её положение относительно оси.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остаётся той же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становится противоположной: левая и правая стороны как бы меняются местами. Поэтому важно строить точки строго по перпендикуляру.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направление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отражение удобно проверять по расстоянию до оси.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точки и её образа всегда два одинаковых отрезка до оси.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проверка построений на координатной сетке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определяется одной точкой O: каждая точка переходит на противоположную сторону от неё на такое же расстояние. Отрезок между точкой и её образом проходит через центр.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точку и её образ, центр O окажется серединой этого отрезка. Значит, для проверки достаточно убедиться, что обе половины равны и лежат на одной прямой.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можно представить как поворот на 180° вокруг точки O. Поэтому оно сохраняет длины, углы и форму, но меняет расположение фигуры на плоскости.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поворотом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центральной симметрии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точке и центру симметрии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проверка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центральной симметрии сохраняются длины отрезков, углы и площадь фигуры. Поэтому треугольник, квадрат или ломаная после построения остаются той же формы и размера.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Проверяя построение, следите за двумя условиями: точка должна лежать на одной прямой с центром, а расстояния от центра до точек должны быть равны.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совпадает с поворотом на 180° вокруг центра. Это удобно помнить: если мысленно развернуть фигуру на пол-оборота, получится тот же образ.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точки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центр поворота и нужный угол. Затем для каждой вершины мысленно или на чертеже откладывают поворот в заданном направлении, не меняя расстояние до центра.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угла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многоугольника поворачивают все вершины одинаково, после чего соединяют их в том же порядке. Если одна вершина смещена неверно, вся фигура искажается.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движется по дуге окружности, а сам образ всегда остаётся на той же окружности с центром в точке поворота. Это удерживает фигуру на правильной дистанции.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точки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правила поворота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поворот на 90° меняет местами координаты и знак одной из них. Направление поворота определяет, какая запись формулы используется.
</a:t>
            </a:r>
            <a:endParaRPr lang="en-US" sz="1392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столбцов совпадает: поворот не меняет расстояние до центра. Формулы для координат нужно запоминать отдельно и проверять по направлению поворота.
</a:t>
            </a:r>
            <a:endParaRPr lang="en-US" sz="135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поворота на 90° вокруг начала координат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переводит каждую точку в противоположную сторону от центра на такое же расстояние. Поэтому фигура как будто разворачивается вокруг точки.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поворота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поворота находится в начале координат, то формула очень простая: (x, y) → (-x, -y). Это тот же результат, что и у центральной симметрии.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преобразовании сохраняются длины и углы, но положение фигуры полностью меняется. Проверка удобна по серединам отрезков: центр должен делить их пополам.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и подобие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показывает, как одна и та же фигура может стать больше или меньше, оставаясь похожей на исходную. Коэффициент k задаёт масштаб изменения.
</a:t>
            </a:r>
            <a:endParaRPr lang="en-US" sz="143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сильнее увеличение; при k меньше 1 фигура уменьшается. Пропорции и углы не меняются, поэтому сохраняется подобие.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в 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 преобразований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влияет на конечный 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короткая проверка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быстро увидеть, понимает ли ученик правило преобразования и умеет ли использовать координаты, середины и равные расстояния.
</a:t>
            </a:r>
            <a:endParaRPr lang="en-US" sz="1396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сводятся к одному из трёх признаков: направление, равенство расстояний и положение середины. Это делает проверку быстрой и точной.
</a:t>
            </a:r>
            <a:endParaRPr lang="en-US" sz="145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по теме «Преобразование фигур»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преобразованиях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фигур удобно группировать по тому, что они сохраняют: движения не меняют длины и углы, а подобие ещё и удерживает форму. Если помнить правила, строить и проверять фигуры становится значительно проще.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2026-07-27T05:57:06Z</dcterms:created>
  <dcterms:modified xsi:type="dcterms:W3CDTF">2026-07-27T05:57:06Z</dcterms:modified>
</cp:coreProperties>
</file>