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процессы, формирующие жизнь и адаптацию растений.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источник пищи, кислорода и материалов. Понимание их роста помогает улучшать урожаи, сохранять природу и бороться с голодом.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роста растений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жизненного цикла растения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начинается с активизации семени при подходящих условиях. Появляется молодой росток, способный поглощать воду и свет, чтобы развиваться дальше.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и появление проростка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наращивает листья, стебли и корни, готовясь к цветению. Цветы привлекают опылителей, что обеспечивает дальнейшее размножение и образование плодов.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взрослого растения и цветение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формируются плоды с семенами. Семена распространяются, завершая жизненный цикл и давая начало новому поколению растений.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6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плодов и семян
</a:t>
            </a:r>
            <a:endParaRPr lang="en-US" sz="27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рост и развитие растений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охватывает качественные изменения: образование новых тканей, специализация клеток и формирование органов, необходимых для жизни.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выражается в увеличении размеров и массы, отражая количественные изменения в организме растения, например, удлинение стебля и листьев.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происходят одновременно, обеспечивая жизнеспособность растения и его адаптацию к окружающей среде на всех этапах жизни.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и рост тканей у растений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клетки удлиняются и начинают специализироваться, приобретая функции покровных, проводящих, запасающих или механических тканей.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основной способ клеточного деления, увеличивающий число клеток в растении и способствующий его росту и восстановлению.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Меристемы — зоны активного деления в кончиках корней и побегов, откуда формируются все новые клетки и ткани.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клеток определяет структуру и функциональность различных органов растения, обеспечивая их устойчивость и продуктивность.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ботанических исследований, 2023 год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растений на разных фазах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роста растений характерна для большинства видов и отражает изменения темпов в зависимости от стадии развития.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фазе прорастания рост медленный, затем быстро активизируется, и позже замедляется по мере стабилизации.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света в росте и развитии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обеспечивает энергию для фотосинтеза — основного процесса питания растения. Без света растения испытывают дефицит энергии для роста и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недостатка и избытка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нехватке света побеги вытягиваются, листья бледнеют и рост замедляется. Избыток может вызывать ожоги и нарушать нормальное развитие тканей.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света на рост растения
</a:t>
            </a:r>
            <a:endParaRPr lang="en-US" sz="42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663814"/>
            <a:ext cx="9042900" cy="51597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справочники по питанию растений, 2022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и их роль в развитии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элементы и их функции в жизнедеятельности растений, а также признаки их дефицита.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каждого элемента приводит к характерным симптомам и снижает здоровье растения.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влияния света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только при свете, обеспечивая растениям энергию для роста и жизни.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Светолюбивые растения имеют толстые листья, теневыносливые — тонкие и длинные побеги для максимального использования света.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листьев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растения цветут в зависимости от длительности освещённости: длиннодневные и короткодневные фазы регулируют цикл развития.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светового дня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для жизнедеятельности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важна для транспортировки питательных веществ, фотосинтеза и терморегуляции через испарение и охлаждение листьев.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воды вызывает загнивание корней, а её недостаток приводит к увяданию и прекращению роста, поэтому растения адаптируются к разным условиям влаги.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 и рост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 скорость химических реакций в растениях, определяя темпы обмена веществ и клеточного деления, что напрямую отражается на их росте и развитии.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температуре ниже оптимальной реакции замедляются, что приводит к задержке роста и слабому развитию сеянцев и побегов.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перегрев выше +25°C вызывает стресс у растений, снижая фотосинтез и способствуя увяданию и гибели тканей.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гормонов в регуляции роста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Абсцизовая кислота регулирует процессы замедления роста, вызывает опадание листьев и подготовку растений к периоду покоя.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 способствуют быстрому росту стеблей и стимулируют цветение у многих растений.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Цитокинины активируют интенсивное деление клеток, что важно для формирования новых органов и поддержания меристем.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стимулируют удлинение клеток побегов и способствуют укоренению, управляя направлением роста тканей.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фотосинтеза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превращения солнечной энергии в полезные вещества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растений по продолжительности жизни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Однолетние растения завершают весь жизненный цикл за один сезон. Например, горох и пшеница успевают прорасти, зацвести, дать семена и отмереть, что позволяет быстро адаптироваться к изменениям среды.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Однолетние растения: быстрая смена поколений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Многолетники, включая дуб, рябину и тополь, живут годами, ежегодно цветут и плодоносят, накапливая биомассу и стабилизируя экосистемы благодаря долголетию.
</a:t>
            </a:r>
            <a:endParaRPr lang="en-US" sz="2266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растения: долголетняя устойчивость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первый год двулетники, такие как морковь и свёкла, развивают корневую систему и листья, а на второй год формируют цветки и семена, завершая жизненный цикл плодоношением.
</a:t>
            </a:r>
            <a:endParaRPr lang="en-US" sz="217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Двулетние растения: двухлетний цикл развития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развития растения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5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достаточной влажности и температуре начинается активизация метаболизма, семя набухает и прорастает.
</a:t>
            </a:r>
            <a:endParaRPr lang="en-US" sz="2600" dirty="0"/>
          </a:p>
        </p:txBody>
      </p:sp>
      <p:sp>
        <p:nvSpPr>
          <p:cNvPr id="11" name="Text 3"/>
          <p:cNvSpPr txBox="1"/>
          <p:nvPr/>
        </p:nvSpPr>
        <p:spPr>
          <a:xfrm>
            <a:off x="8267363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Наращивание листьев и стебля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площадь фотосинтезирующих органов, ускоряется рост и накопление биомассы.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5684638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корня и побега
</a:t>
            </a:r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корневые и надземные органы, обеспечивается крепкая опора и питание растения.
</a:t>
            </a:r>
            <a:endParaRPr lang="en-US" sz="2582" dirty="0"/>
          </a:p>
        </p:txBody>
      </p:sp>
      <p:sp>
        <p:nvSpPr>
          <p:cNvPr id="13" name="Text 5"/>
          <p:cNvSpPr txBox="1"/>
          <p:nvPr/>
        </p:nvSpPr>
        <p:spPr>
          <a:xfrm>
            <a:off x="10858738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 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привлекает опылителей для формирования плодов и семян, обеспечивая репродукцию.
</a:t>
            </a:r>
            <a:endParaRPr lang="en-US" sz="2600" dirty="0"/>
          </a:p>
        </p:txBody>
      </p:sp>
      <p:sp>
        <p:nvSpPr>
          <p:cNvPr id="14" name="Text 6"/>
          <p:cNvSpPr txBox="1"/>
          <p:nvPr/>
        </p:nvSpPr>
        <p:spPr>
          <a:xfrm>
            <a:off x="1345577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плодов и распространение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Зрелые плоды аккумулируют питательные вещества; семена распространяются для начала нового цикла.
</a:t>
            </a:r>
            <a:endParaRPr lang="en-US" sz="24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 адаптация растений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условиях недостатка света развивают крупные и тонкие листья, увеличивая площадь для улавливания света — важная адаптация к тенистым местах.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листьев в тени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мясистые органы суккулентов служат резервуарами влаги, что позволяет выживать в засушливых условиях и сохранять жизнедеятельность.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воды у суккулентов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виды закаливаются к морозам, а подсолнухи поворачивают свои цветки к солнцу, максимально используя свет для фотосинтеза.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Закалка и поведение у растений
</a:t>
            </a:r>
            <a:endParaRPr lang="en-US" sz="26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между ростом и развитием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сопровождается образованием новых тканей и органов, что обеспечивает выполнение более сложных функций и повышение жизнеспособности.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листьев и их развитие усиливает фотосинтез, что напрямую ускоряет энергетический обмен и способствует росту.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развития адаптируют растения к изменяющимся условиям, позволяя осваивать новые территории и улучшать выживаемость вида.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растений в природе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являются основным источником кислорода, необходимого для дыхания животных и человека, создавая условия жизни на Земле.
</a:t>
            </a:r>
            <a:endParaRPr lang="en-US" sz="2278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 и поддержка жизни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Луга, леса и другие сообщества предотвращают потерю почвы и создают микроклимат, защищая окружающую среду от разрушения.
</a:t>
            </a:r>
            <a:endParaRPr lang="en-US" sz="2300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эрозии и регулирование климата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сообщества формируют структуры экосистем, обеспечивая среду обитания и пищевые цепи для множества организмов.
</a:t>
            </a:r>
            <a:endParaRPr lang="en-US" sz="2266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поддержание экосистем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Национальные аграрные исследования,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роста различных растений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демонстрирует рекордный темп роста, значительно превосходящий как сельскохозяйственные, так и древесные виды.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роста зависит от биологических особенностей и условий, что важно учитывать при выращивании и исследовании растений.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изучения роста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роста и развития растений способствует улучшению сельского хозяйства, сохранению экосистем и обеспечению устойчивого будущего человечества.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2026-05-08T14:33:27Z</dcterms:created>
  <dcterms:modified xsi:type="dcterms:W3CDTF">2026-05-08T14:33:27Z</dcterms:modified>
</cp:coreProperties>
</file>