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одночлена: что это и зачем он нужен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одночлена помогает быстро читать и упрощать выражения.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начинается с порядка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одночлены становятся первыми алгебраическими выражениями, где важны единая запись, коэффициент, степень и порядок множителей. Это помогает сравнивать выражения и не путаться в записях одного и того же числа и буквенной части.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531" y="2167838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одночленом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буквы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числа, одной или нескольких переменных и их степеней. В записи нет сложения между частями, а все множители соединены умножением.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дробей в знаменателе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переменные не должны стоять в знаменателе. Поэтому выражения с делением на буквы не относятся к одночленам в школьном курсе.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 — ноль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тоже считают одночленом, но оно выделяется отдельно. У него нет буквенной части, а степень нулевого одночлена не определяют.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стандартный вид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числовая часть одночлена. Она показывает, какой числовой множитель стоит перед буквами, например в 7×2y коэффициент равен 7.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все переменные одночлена, записанные вместе и в установленном порядке. Например, в 7×2y буквенная часть — x2y.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степеней показывают, сколько раз переменная входит в произведение. Запись x2 означает x·x, а значит, буква повторяется дважды.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одночлен к стандартному виду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запись: 4·a·a·b·3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числового коэффициента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перемножают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числовые множители в одночлене сначала перемножают как обычные числа. Например, 2·5x превращается в 10x, потому что числовая часть считается отдельно.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влияет на 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среди множителей есть один отрицательный, результат будет отрицательным. Если отрицательных множителей два, знак становится положительным, как в обычном умножении чисел.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числовая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выражении несколько чисел, именно их произведение находят первым. Это делает дальнейшую запись короче и помогает не потерять знак результата.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может быть скрыт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буквами нет числа, коэффициент считают равным 1. Если стоит только минус, коэффициент равен -1, и это тоже важно помнить.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одинаковые буквы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Повторяющуюся букву пишут один 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буква встречается несколько раз, ее записывают один раз со степенью. Так x·x·x становится x3, а a·a — a2.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складываются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одинаковых оснований показатели степеней складываются. Поэтому x2·x3 записывают как x5, что заметно ускоряет преобразование одночленов.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становится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степеней убирает лишние повторения и делает выражение понятнее. Это особенно удобно, когда в одночлене есть несколько одинаковых букв подряд.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перехода к стандартному виду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показывает, как повтор букв и лишние множители сокращают запись без потери смысла.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стандартный вид короче исходной записи и сразу выделяет коэффициент и степень.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условия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стоит перед буквами, если числовой множитель не указан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записывают одночлены вроде x4 или ab: число не пишут, но оно подразумевается.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записи одночленов,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исходной записи и стандартного вида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преобразование делает запись короче и удобнее для чтения.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сразу показывает числовую часть, буквенную часть и общую степень одночлена.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условия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степень одночлена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Найти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только на буквенную часть одночлена. Коэффициент в расчёт не берут: он не влияет на степень и нужен лишь для числового множителя.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Сложить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всех переменных складывают. Если показатель не написан, считают его равным 1: у одночлена -4ab степень равна 2, потому что 1 + 1 = 2.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Учесть 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одночлена 9x степень равна 1, а у нуля степень не определяют. Это помогает не путать обычные одночлены с особым нулевым случаем.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одночлен в стандартной записи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число, потом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стандартной записи одночлена порядок всегда одинаковый: сначала пишут числовой коэффициент, затем буквенную часть. Так запись 6×2y сразу читается как одно выражение, а не как набор разрозненных множителей.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заменяют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буква встречается несколько раз, её пишут один раз со степенью. Поэтому в записи -3ab3 видно, что буква b повторяется три раза, а сама запись остаётся короткой и аккуратной.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не дублируют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8 m буква m записана только один раз, хотя подразумевает один множитель. Такое оформление помогает быстро замечать коэффициент, переменные и степень без лишних повторов.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записи одночленов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 порядок букв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3yx2 не считается стандартной, если нужно алфавитное расположение. Буквы должны идти в одном и том же порядке, чтобы одинаковые выражения выглядели одинаково.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убраны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-2a·a·b повторяющиеся буквы ещё не заменены степенью. Пока это не сделано, одночлен нельзя считать приведённым к стандартному виду.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 знак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 отрицания забывают или записывают не у коэффициента. Это меняет значение одночлена, поэтому знак всегда нужно проверять в первую очередь.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завершено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x·x·2 или 5ba показывает, что работа не доведена до конца. Сначала перемножают числа, затем упорядочивают буквы и только после этого получают стандартный вид.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одночлена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быстро получить стандартную запись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алфавитный порядок букв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делает запись единообразной: одинаковые одночлены легче сравнивать, даже если они были записаны по-разному.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упорядочивания букв выражения становятся сопоставимыми с первого взгляда, а проверка записи занимает меньше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записи одночленов,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стандартный вид нужен дальше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умножать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одночлены уже приведены к стандартному виду, проще перемножать коэффициенты и сразу работать с буквенной частью. Это экономит время и уменьшает риск ошибки при вычислениях.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4×2y и 7×2y отличаются только коэффициентом, а 5ab и 5a2b — степенью переменной a. Стандартный вид помогает быстро увидеть именно это различие.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форма записи не позволяет забыть коэффициент, пропустить степень или перепутать порядок букв. Поэтому при решении примеров одночлены легче проверять и исправлять.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является ли запись стандартным видом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одночленов, 7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записи и определите, соответствует ли каждая из них правилам стандартной записи.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всегда сводится к трём вещам: коэффициент, порядок букв и замена повторяющихся множителей степенями.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умножением и упрощением выражений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произведении одночленов сначала перемножают числовые коэффициенты. Так результат получается сразу в правильной числовой части, а дальнейшие действия с буквами становятся понятнее.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одинаковые буквы встречаются в обоих множителях, их степени складывают. Благодаря этому произведение 2×2 и 3×3 можно быстро записать как 6×5.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части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помогает быстрее замечать одинаковую буквенную часть у выражений. Это особенно полезно при приведении подобных одночленов и проверке промежуточных ответов.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стандартный вид или преобразование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соответствует ли запись правилам, а потом проверьте порядок букв и наличие повторов.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одночлены и уже упорядоченные записи не требуют изменений, а повторяющиеся множители и неправильный порядок букв нужно исправить.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по теме «Стандартный вид одночлена»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как узнать стандартный вид одночлена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одночлена узнают по порядку записи: сначала коэффициент, затем буквенная часть со степенями. Если придерживаться этого правила, выражения легче читать, сравнивать и преобразовывать дальше.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2026-05-29T23:04:22Z</dcterms:created>
  <dcterms:modified xsi:type="dcterms:W3CDTF">2026-05-29T23:04:22Z</dcterms:modified>
</cp:coreProperties>
</file>