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Иглокожие: морские животные с лучевой симметрией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 с лучевой симметрией и необычным строением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обитают от мелководья до глубоководья, на разных типах дна и у рифов. Они очищают морское дно, поедают остатки организмов и участвуют в пищевых цепях морских экосистем.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в океанах Земли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типа Иглокожие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находится внутренний скелет из отдельных известковых пластинок. Он придаёт телу прочность, служит опорой и часто образует шипы, бугорки или иглы на поверхности.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иглокожих развиваются иначе, чем взрослые особи: у них двусторонняя симметрия. Затем происходит превращение, и тело перестраивается в характерную для типа лучевую форму.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 развитие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есть трубчатые ножки, связанные с водно-сосудистой системой. Они помогают двигаться, удерживаться на камнях, захватывать пищу и даже участвуют в газообмене.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Амбулакральные ножки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иглокожие живут только в солёной воде. Их строение тесно связано с жизнью на дне океанов и морей, где важны прочность, подвижность и умение добывать пищу из окружающей среды.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образ жизни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иглокожих тело чаще всего построено по лучевому плану, обычно пятилучевому. Такая форма помогает им жить на дне и действовать во всех направлениях одинаково удобно.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749" y="1647777"/>
            <a:ext cx="2885439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один план строения, но внешность и образ жизни заметно различаются.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относятся к одному типу, но приспособлены к разным способам жизни на морском дне.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иглокожих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звезда: хищник морского дна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 морской звезды пять лучей, но у некоторых видов их бывает больше. Тело низкое и плоское, что удобно для жизни на дне и охоты среди камней и песка.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и тело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охотятся на моллюсков, червей и других беспозвоночных. Они находят добычу, прикрепляются к ней ножками и могут действовать очень настойчиво, пока не получат пищу.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добычей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желудок может выворачиваться наружу. Так животное начинает переваривать добычу ещё снаружи тела, что позволяет справляться даже с крепкой раковиной моллюска.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переваривание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 связаны со строением тела и среды обитания каждого вида.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Офиуры передвигаются быстрее других, а морские звёзды и голотурии чаще движутся медленно и осторожно.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качественное сравнение по характеру движения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передвижения у разных иглокожих
</a:t>
            </a:r>
            <a:endParaRPr lang="en-US" sz="24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Водно-сосудистая система иглокожих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 каналов, по которым движется морская вода. Она создаёт давление, необходимое для работы амбулакральных ножек и поддержания их формы.
</a:t>
            </a:r>
            <a:endParaRPr lang="en-US" sz="1107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Заполнена морской водой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иглокожих нет сложного сердца, как у многих других животных. Перенос веществ связан с водно-сосудистой системой, которая участвует в работе всего организма.
</a:t>
            </a:r>
            <a:endParaRPr lang="en-US" sz="1096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настоящего сердца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Ножки помогают не только двигаться, но и подносить частицы пищи ко рту. Это особенно важно для видов, которые собирают добычу с дна или с поверхности камней.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пищи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системе иглокожие могут медленно перемещаться, прикрепляться к поверхности и удерживаться даже на неровных камнях или раковинах.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опора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разные способы питания у морской звезды, морского ежа и офиуры.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иглокожие добывают пищу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ёж легко узнаётся по округлому телу и длинным иглам, которые защищают его от врагов. Он часто держится на каменистом дне или среди рифов, где может прятаться в щелях и медленно перемещаться между камнями.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Колючий шар на камнях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морские ежи питаются водорослями, соскребая их с поверхности камней. Благодаря этому они не дают растениям разрастаться слишком сильно и помогают сохранять равновесие в прибрежных сообществах.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«пастух» водорослей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ежи: колючие жители рифов и дна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Голотурии: морские огурцы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1325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Вытянутое тело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1325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внешне напоминают мягкий огурец: их тело вытянутое и менее жёсткое, чем у других иглокожих. Такая форма удобна для жизни на дне среди песка и ила.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8200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дне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8200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почти всегда связаны с морским дном. Их образ жизни показывает, как даже мягкое тело может быть хорошо приспособлено к добыванию пищи и защите в океане.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97625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у рта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97625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голотурий вокруг рта находятся щупальца. Они помогают собирать мелкую пищу, направлять её ко рту и подбирать частицы с поверхности грунта.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39913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9913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умеют выбрасывать внутренние органы, если им грозит опасность. Позже они восстанавливаются, поэтому такое поведение помогает животному выжить.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55538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со дна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55538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заглатывают песок и извлекают из него остатки органических веществ. Так они используют даже те частицы, которые другие морские жители уже не могут съесть.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все группы относятся к одному типу, но по форме тела, образу жизни и защите заметно различаются.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иглокожих общий план строения, но он по-разному приспособлен к жизни на морском дне.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представителей типа Иглокожие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иглокожих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Раздельнополые взрослые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самцы и самки существуют отдельно. Половые клетки созревают во взрослом организме и далее попадают в воду, где начинается размножение.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оплодотворение в морской воде. Это помогает половых клеткам встретиться, не образуя сложных внутренних органов размножения.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с двусторонней симметрией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яйца выходит личинка, похожая по строению на многих других животных: у неё есть левая и правая стороны, а не лучи.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во взрослую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происходит метаморфоз, и личинка превращается во взрослое животное с лучевой симметрией. У некоторых видов также возможно восстановление утраченных частей.
</a:t>
            </a:r>
            <a:endParaRPr lang="en-US" sz="1174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иглокожих занимают свои экологические ниши и по-разному влияют на состояние морского дна и доступность пищи для других животных.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поддерживают равновесие в морских сообществах и помогают круговороту веществ в океане.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иглокожих в морских экосистемах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1455" y="3137594"/>
            <a:ext cx="22275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приспособления к жизни в море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шипы и длинные иглы делают тело менее доступным для хищников и помогают удерживаться среди камней, рифов и неровного дна.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 и иглы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голотурии защищаются липкими или отпугивающими веществами, которые затрудняют нападение и делают добычу менее привлекательной.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и выделения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 внутреннего скелета укрепляют тело и вместе с другими приспособлениями помогают переносить давление воды и контакты с хищниками.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иглокожие способны регенерировать утраченные лучи, участки тела и даже внутренние структуры, если повреждение не слишком сильное.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частей тела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лилия выглядит как прикреплённый к дну цветок. Её лучи улавливают в воде мельчайшие частицы пищи, а само животное остаётся почти неподвижным. Такое строение особенно удобно на глубине, где течение приносит пищу регулярно.
</a:t>
            </a:r>
            <a:endParaRPr lang="en-US" sz="984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лилия — фильтр на дне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Офиура отличается тонкими гибкими лучами, похожими на длинные нити. С их помощью она быстро ползает по грунту и собирает частицы пищи. Рядом с морской лилией она выглядит более подвижной и активной.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Офиура — быстрый сборщик пищи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и офиуры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школьном курсе биологии и описывает общую последовательность защитных реакций у разных групп иглокожих.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иглокожие реагируют на опасность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 иглокожих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живут только в морях и океанах. В пресной воде они не встречаются, потому что их строение и жизненные процессы приспособлены именно к морской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морские жители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иглокожих нет выраженной головы и чётко выделенного переднего конца тела. Из-за этого их строение сильно отличается от большинства знакомых животных.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головы и «переда»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морских звёзд действительно пять лучей, но у некоторых видов их может быть больше. Это не мешает им сохранять общий план строения иглокожих.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пять лучей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морских ежей рот расположен снизу, а анальное отверстие — сверху. Такое расположение связано с их способом питания и жизнью на дне.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«верх» и «низ»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 местам обитания отражает приспособленность к разным условиям: течению, типу грунта, глубине и доступности пищи.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занимают почти все зоны моря, но каждая группа чаще встречается там, где ей легче питаться и защищаться.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обитают разные группы иглокожих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у всех групп общие, а какие связаны с их разным образом жизни на морском дне.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иглокожие похожи по основным признакам, но различаются строением тела, питанием и подвижностью.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 7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иглокожих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 Иглокожие важен для изучения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показывают, как в одной группе морских животных сочетаются общий план строения и разные способы жизни. Их изучение помогает понять океанические экосистемы, приспособления и роль морского дна.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2026-05-31T21:49:32Z</dcterms:created>
  <dcterms:modified xsi:type="dcterms:W3CDTF">2026-05-31T21:49:32Z</dcterms:modified>
</cp:coreProperties>
</file>