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содержание текста: зачем и как использовать
</a:t>
            </a:r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Сжатое изложение главных идей и событий для быстрого понимания текста
</a:t>
            </a:r>
            <a:endParaRPr lang="en-US" sz="30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краткого пересказа в обучении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выделять главное и пересказывать помогает улучшить понимание текста, развить память и навыки выражения мыслей на английском языке. Это важная часть школьной программы.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краткого содержания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содержание — это сжатое изложение ключевых событий и главных персонажей без второстепенных деталей, отражающее суть произведения.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включает основную идею и важные факты, передавая сюжет лаконично и понятно, обычно в 3-10 предложениях.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— донести главные моменты, сохранив последовательность и ясность, исключая излишние описания и повторения.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составлять краткое содержание текста
</a:t>
            </a:r>
            <a:endParaRPr lang="en-US" sz="2968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содержание помогает эффективно усваивать материал и быстро освежать ключевые моменты перед уроком или экзаменом.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формирует структуру будущего пересказа, делая подготовку более осознанной и структурированной.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выделения главного развивает умение концентрироваться и фильтровать информацию в повседневном обучении.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это упражнение способствует развитию уверенности в использовании английского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использовать краткое содержание в 9 классе
</a:t>
            </a:r>
            <a:endParaRPr lang="en-US" sz="2278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контрольным работам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изучении новых текстов краткое содержание помогает быстро зафиксировать главные события и идеи, облегчая подготовку к контрольным заданиям и проверкам.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олимпиадах по английскому языку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пересказы позволяют ясно и грамотно представить содержание произведений в устной или письменной форме на олимпиадах и конкурсах.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проектов и презентаций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проектных работ важно уметь лаконично излагать информацию, что помогает структурировать данные и сделать сообщение понятным и запоминающимся.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Полностью прочитайте текст, чтобы понять общий смысл и главные события, не упуская важные детали.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ключевых элементов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Подчеркните главных героев, значимые события и основную идею, отделяя их от описаний и второстепенных деталей.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Исключение малозначимого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Отбросьте описания, подробности и сюжетные линии, не влияющие на основное понимание произведения.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связного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выделенного материала создайте короткое, логичное и последовательное изложение основного содержания.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составления краткого содержания текста
</a:t>
            </a:r>
            <a:endParaRPr lang="en-US"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751042"/>
            <a:ext cx="4133400" cy="19633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полного текста и краткого содержания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показывает разницу в объёме, детализации и времени, необходимом для чтения полного текста и краткого пересказа.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содержание существенно сокращает объем, сохраняя ключевые элементы сюжета и существенно экономит время на чтение.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английского языка (2023)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качественного краткого содержания
</a:t>
            </a:r>
            <a:endParaRPr lang="en-US" sz="2915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и последовательное изложение основных событий без пропуска важных эпизодов и нарушения логической структуры оригинального текста.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упоминание главных персонажей и отражение их ключевых поступков в рамках краткой формы пересказа.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основной идеи произведения без добавления личных мнений, интерпретаций и лишних подробностей.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сосредоточена на событиях и мотивах персонажей, что обеспечивает ясность и полноту пересказа.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методических материалов по английской литературе (2023)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краткого содержания: доля событий и деталей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событиями и характеристиками героев помогает сохранить глубину текста при сжатии.
</a:t>
            </a:r>
            <a:endParaRPr lang="en-US" sz="129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краткого содержания рассказа «The Gift of the Magi»
</a:t>
            </a:r>
            <a:endParaRPr lang="en-US" sz="2191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и её передача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иллюстрирует, что истинная ценность подарков в чувствах и заботе, а не в материальных вещах, что важно чётко отразить в кратком изложении.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герои и события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и Делла — молодожёны, которые готовят подарки друг для друга, продавая свои сокровища. Их жертвы показывают любовь и самоотверженность, что раскрывает главную идею рассказа.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при составлении краткого содержания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изменять смысл исходного текста, важно сохранять точность и целостность основных идей, избегая искажений и неверного толкования.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допускается добавление личных мнений или оценочных суждений, пересказ должен оставаться объективным и нейтральным по стилю.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придерживаться хронологического порядка событий, чтобы сохранить логическую последовательность и структуру оригинального произведения.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выделить только ключевые факты, при этом не упустить важные детали, что требует внимательного анализа всего текста.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Могут возникнуть проблемы с отделением главной сюжетной линии от второстепенных, особенно в сложных или подробных произведениях.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трудности при написании краткого содержания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Передать чувства и эмоции персонажей кратко, но выразительно, нередко оказывается непростой задачей.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случайно пропустить важный эпизод или событие, что снижает качество и полноту пересказа.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качества краткого содержания
</a:t>
            </a:r>
            <a:endParaRPr lang="en-US" sz="3201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созданный пересказ с оригиналом, чтобы убедиться в сохранении всех важных элементов и точности изложения. Ответьте на вопросы к тексту, чтобы проверить полноту понимания прочитанного.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список ключевых событий как контрольный перечень для самопроверки. Важно убедиться, что порядок повествования не нарушен и материал передан логично.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составлении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Копирование больших фрагментов без сокращения приводит к излишней детализации и снижает эффективность краткого содержании.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логики изложения — пропуск важных моментов или неверный порядок событий, что осложняет восприятие текста.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личных оценок и мнений вместо объективного пересказа искажает содержание и уменьшает информативность работы.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создания краткого содержания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для успешного составления краткого пересказа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кратких содержаний на уроках английского
</a:t>
            </a:r>
            <a:endParaRPr lang="en-US" sz="2364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пересказам и проектам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содержания помогают школьникам структурировать информацию для устных выступлений и проектов, улучшая навык логичного изложения на английском языке.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Экзаменационная практика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создание кратких резюме текстов способствует успешной подготовке к экзаменам, тренируя умение быстро анализировать и пересказывать ключевые идеи.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письменных навыков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кратких содержаний способствует расширению словарного запаса и совершенствованию грамматической правильности в письменной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техники кратких содержаний на развитие мышления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аналитического мышления, так как необходимо выделять главное и отбрасывать второстепенное при работе с текстом.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критического мышления за счёт оценки значимости информации и её точного понимания.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навыков структурирования больших объемов текста в компактную и логичную форму.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делать обоснованные выводы и обобщения на основе прочитанного материала.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Цветовое выделение текста и визуальные схемы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цифровых технологий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удобства и быстроты работы применяются специальные приложения, такие как MindMeister и ColorNote, которые позволяют составлять краткие планы и таблицы прямо на электронных устройствах.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визуальных инструментов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Маркерование ключевых фраз и создание майндмэп помогают выделить главную информацию и увидеть структуру текста наглядно. Эти методы облегчают запоминание и понимание материала.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советы для успешного краткого пересказа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Читайте текст минимум дважды, чтобы полностью понять содержание и найти все ключевые моменты без пропусков.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Отмечайте важные фразы и события, не копируйте текст дословно, а выражайте своими словами основные идеи.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Стройте пересказ по удобному плану, соблюдая логическую последовательность и полноту изложения без лишних деталей.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навыка краткого содержания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техники краткого пересказа существенно облегчает обучение и помогает систематизировать знания, развивая навыки языка и критического мышления для успешной учебной деятельности.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2026-05-07T05:13:16Z</dcterms:created>
  <dcterms:modified xsi:type="dcterms:W3CDTF">2026-05-07T05:13:16Z</dcterms:modified>
</cp:coreProperties>
</file>