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государства: основные понятия, угрозы и способы защиты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сохраняет суверенитет и защищает людей?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военная безопасность входит в национальную безопасность
</a:t>
            </a:r>
            <a:endParaRPr lang="en-US" sz="234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не существует отдельно: она связана с экономикой, политикой, информацией, правом и общественной устойчивостью. Сегодня угрозы могут начинаться с кибератаки или дезинформации и лишь затем переходить в силовое давление.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военной безопасности государства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опирается на охрану границ, защиту стратегических объектов, готовность сил к выполнению задач и наличие ресурсов, которые позволяют выдерживать длительное противостояние.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элементами выступают обороноспособность, боеготовность, стратегическое сдерживание, мобилизационная готовность и устойчивость тыла, обеспечивающая непрерывную работу государства.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— это способность государства заранее выявлять вооружённые угрозы, не допускать их перерастания в конфликт и сохранять управляемость страны в кризисной обстановке.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опыт: уроки, которые показали значение готовности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год: цена внезапности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Великой Отечественной войны показало, как опасна недооценка угрозы. Внезапное нападение потребовало срочной мобилизации, перестройки управления и быстрого развертывания сил, чтобы удержать фронт и защитить страну.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кризис: сила сдерживания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1962 года продемонстрировали, что предотвращение войны иногда важнее непосредственного боя. Политические решения, готовность к переговорам и взаимное сдерживание помогли избежать прямого военного столкновения.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источник выводов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кризисы учат, что безопасность зависит не только от силы оружия, но и от скорости принятия решений, точности оценки обстановки и способности государства действовать согласованно в критический момент.
</a:t>
            </a:r>
            <a:endParaRPr lang="en-US" sz="8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внешние угрозы военной безопасности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представляют терроризм, экстремистские структуры и попытки вмешательства во внутренние дела государства через давление, провокации и дестабилизацию обстановки.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охватывают сушу, воздух, море, космос и киберпространство, поэтому безопасность требует защиты не одной линии, а всей системы.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внешним угрозам относятся вооружённая агрессия, рост военного присутствия у границ и размещение ударных средств, способных резко изменить баланс сил.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угрозу создают высокоточные вооружения, беспилотные системы и информационные операции, которые часто действуют вместе с военными средствами воздействия.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современных угроз военной безопасности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угрозы редко действуют изолированно: они усиливают друг друга и создают эффект согласованного давления.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возникает при одновременном применении военных, информационных и экономических средств.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учебного курса ОБЗР и открытых материалов о современных угрозах безопасности
</a:t>
            </a:r>
            <a:endParaRPr lang="en-US" sz="6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факторы, влияющие на обороноспособность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стабильность, доверие к государственным институтам и качество управления определяют, насколько быстро страна может принимать решения и сохранять порядок в кризисной ситуации.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оборонной промышленности, уровень образования и наличие подготовленных кадров влияют на способность государства производить вооружение, обслуживать технику и восполнять потери ресурсов.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Коррупция, техническая отсталость и дефицит специалистов ослабляют долгосрочную устойчивость обороны, потому что затрудняют планирование, снабжение и своевременное обновление сил.
</a:t>
            </a:r>
            <a:endParaRPr lang="en-US" sz="11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87" y="1162275"/>
            <a:ext cx="4902825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военной безопасности и их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элементы обороны дополняют друг друга и почему ослабление одного звена влияет на всю систему.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обороны зависит от согласованной работы всех компонентов, а не только от силы армии.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 военной безопасности и структуре обороны государства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обеспечивается военная безопасность государства
</a:t>
            </a:r>
            <a:endParaRPr lang="en-US" sz="2332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логическую последовательность реагирования на угрозу в системе государственного управления.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как главный инструмент защиты государства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боеспособной армии само по себе снижает вероятность нападения, потому что потенциальный противник учитывает возможные потери, политические последствия и риск быстрого ответа.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прикрывают государственные границы, важные объекты и стратегические направления, не позволяя угрозе свободно распространяться по стране.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армии зависит от своевременной информации, надёжной связи и координации подразделений, без которых невозможно быстро принимать обоснованные решения.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и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действует как система: обучение, логистика, ремонт, управление и взаимодействие родов войск определяют её способность вести операции в сложной обстановке.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изменившие характер современной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механизация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Моторизация войск, радиосвязь и развитие авиации ускорили управление боем и сделали координацию крупных соединений значительно сложнее, но и эффективнее.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века: цифровизация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разведка, высокоточное оружие, беспилотные системы и автоматизированные пункты управления сократили время от обнаружения цели до принятия решения.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этап: кибер- и сетевые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получают государства, которые развивают связь, киберзащиту, программное обеспечение и производство современных систем, объединяя их в единую систему управления.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военного преимущества государства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создаётся не отдельным ресурсом, а согласованной системой подготовки, снабжения и управления, которая работает без сбоев в кризисной обстановке.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даёт сочетание обучения, технологий и логистики; слабое звено заметно снижает общий потенциал.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оценки для сравнения факторов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Мобилизационная готовность и роль граждан в обеспечении безопасности
</a:t>
            </a:r>
            <a:endParaRPr lang="en-US" sz="2175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Мобилизационная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Мобилизационная готовность опирается на резерв, учёт ресурсов, транспорт и устойчивую связь. Она позволяет государству быстро усиливать оборону при росте угрозы.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поддерживают безопасность дисциплиной, соблюдением законов и умением действовать по сигналам оповещения. Информационная устойчивость и участие в гражданской обороне снижают уязвимость общества.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 и законность применения силы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 запрещает угрозу силой и её применение, кроме случаев самообороны и решений Совета Безопасности, что задаёт правовые рамки для действий государств.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 требует соразмерности, ответственности и политической легитимности. Без этих принципов любое силовое решение становится спорным и подрывает доверие к государству.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укрепляет международные позиции страны, облегчает дипломатическое взаимодействие и снижает риск изоляции, санкций и долгосрочных репутационных потерь.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правовых обязательств ведёт к политическим, экономическим и дипломатическим последствиям, поэтому законность — не формальность, а часть стратегической безопасности.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895318"/>
            <a:ext cx="4122000" cy="16306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укрепления военной безопасности государства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меры показывают, какие направления требуют постоянного внимания для поддержания обороны и устойчивости государства.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оборона строится как комплекс взаимосвязанных мер: ослабление одного направления снижает результативность всей системы.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мер военной безопасности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угрозы к ответным действиям: логика принятия решений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реагирования на угрозы военной безопасности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как часть военной безопасности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дезинформации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сообщения и искажённые факты способны вызвать панику, сорвать управление и ослабить доверие к государственным решениям даже без прямого применения силы.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и понятное информирование через проверенные источники уменьшает пространство для слухов и помогает населению быстрее ориентироваться в кризисной ситуации.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сетей, сервисов и систем связи необходима для сохранения управляемости государства, армии и критически важной инфраструктуры в условиях цифровых атак.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отношение к сообщениям, проверка источников и ответственное распространение информации укрепляют общественную устойчивость и снижают эффект враждебного воздействия.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устойчивого финансирования современная армия теряет способность к обновлению, ремонту и длительному поддержанию высокой готовности.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Многомиллиардные расходы
</a:t>
            </a:r>
            <a:endParaRPr lang="en-US" sz="3438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оборону необходимы для науки, техники, подготовки кадров и содержания инфраструктуры, иначе боеготовность быстро снижается.
</a:t>
            </a:r>
            <a:endParaRPr lang="en-US" sz="159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 обеспечению обороны; точный объём зависит от бюджета государства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оборонных ресурсов и приоритеты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расходов помогает одновременно поддерживать боеготовность, обновление техники и устойчивость управления, не жертвуя ни людьми, ни технологиями.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распределение снижает риски перекоса: сильная армия требует не только вооружений, но и обучения, ремонта, связи и научного развития.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доли для демонстрации структуры расходов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— основа суверенитета и устойчивости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держится на согласованной работе армии, экономики, права, технологий и гражданской ответственности. Чем раньше государство распознаёт угрозы и системнее готовится к ним, тем надёжнее защищены суверенитет, территория и люди.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2026-05-21T05:39:31Z</dcterms:created>
  <dcterms:modified xsi:type="dcterms:W3CDTF">2026-05-21T05:39:31Z</dcterms:modified>
</cp:coreProperties>
</file>