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1700" y="2793575"/>
            <a:ext cx="39984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 — степи, пустыни, горы и древние города на перекрёстке Европы и Азии.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606975"/>
            <a:ext cx="5081700" cy="17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Азия: природа, население и хозяйство региона
</a:t>
            </a:r>
            <a:endParaRPr lang="en-US" sz="423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 находится в центре Евразии, без выхода к океану. Здесь пересекаются древние торговые маршруты и современные транспортные коридоры. Для понимания региона важны рельеф, климат, воды, население, хозяйство, культура и экология.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особенности изучения региона
</a:t>
            </a:r>
            <a:endParaRPr lang="en-US" sz="2469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181" y="1642900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737" y="1642900"/>
            <a:ext cx="169838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756" y="3155850"/>
            <a:ext cx="194100" cy="19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2031" y="3165540"/>
            <a:ext cx="218400" cy="174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85368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Центральной Азии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5487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 — крупнейшее государство региона по площади. В его ландшафтах преобладают степи и равнины, а экономика заметно опирается на богатые месторождения полезных ископаемых.
</a:t>
            </a:r>
            <a:endParaRPr lang="en-US" sz="1185" dirty="0"/>
          </a:p>
        </p:txBody>
      </p:sp>
      <p:sp>
        <p:nvSpPr>
          <p:cNvPr id="10" name="Text 2"/>
          <p:cNvSpPr txBox="1"/>
          <p:nvPr/>
        </p:nvSpPr>
        <p:spPr>
          <a:xfrm>
            <a:off x="3584300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Кыргызстан и Таджикистан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Кыргызстан и Таджикистан отличаются горным рельефом: значительную часть занимают высокие хребты и долины. Из-за гор здесь особенно важны вода и гидроэнергетические возможности.
</a:t>
            </a:r>
            <a:endParaRPr lang="en-US" sz="1185" dirty="0"/>
          </a:p>
        </p:txBody>
      </p:sp>
      <p:sp>
        <p:nvSpPr>
          <p:cNvPr id="11" name="Text 3"/>
          <p:cNvSpPr txBox="1"/>
          <p:nvPr/>
        </p:nvSpPr>
        <p:spPr>
          <a:xfrm>
            <a:off x="651372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Туркменистан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Туркменистан расположен в зоне пустынь, где климат сухой, а природные условия требуют бережного водопользования. Ведущую роль играют отрасли, связанные с углеводородами.
</a:t>
            </a:r>
            <a:endParaRPr lang="en-US" sz="1185" dirty="0"/>
          </a:p>
        </p:txBody>
      </p:sp>
      <p:sp>
        <p:nvSpPr>
          <p:cNvPr id="12" name="Text 4"/>
          <p:cNvSpPr txBox="1"/>
          <p:nvPr/>
        </p:nvSpPr>
        <p:spPr>
          <a:xfrm>
            <a:off x="654875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Узбекистан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Узбекистан известен оазисами и густонаселёнными долинами, где сосредоточены города и сельское хозяйство. Здесь особенно заметно влияние орошения на жизнь людей.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84300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многообразие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живут разные народы, и у каждого страны свои традиции. При этом объединяют общие природные вызовы: засушливый климат и необходимость согласовывать использование ресурсов.
</a:t>
            </a:r>
            <a:endParaRPr lang="en-US" sz="1185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жителей живёт в Узбекистане, а наименьшая численность — в Туркменистане. Из-за этого распределение населения по региону сильно неравномерное.
</a:t>
            </a:r>
            <a:endParaRPr lang="en-US" sz="1146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 численности между крупнейшей и наименьшей странами заметен. Это помогает понять, почему потребности в рабочих местах и воде отличаются.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порядка величин по данным международных статистик; точные значения зависят от года (указаны «около», млн).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стран Центральной Азии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Центральной Азии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Степи: ветер и широкие просторы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тянется бескрайними равнинами, где летом бывает жарко, а зимой — холодно. Растительность приспосабливается к засухам, а пастбища становятся важной частью жизни. Здесь особенно чувствуется смена сезонов.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Тянь-Шань: горы, которые «дают» воду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высоких горах Тянь-Шаня снег и ледники долго сохраняют запасы. Весной и летом они постепенно тают и подпитывают горные реки. Поэтому даже далеко внизу вода появляется благодаря высоте.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Каракумы: пустыня и редкие оазисы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Каракумы отличается сухим воздухом и редкими осадками. В таких местах вода становится главным «богатством», а жизнь часто концентрируется возле источников и оазисов. Человек здесь особенно зависит от водного хозяйства.
</a:t>
            </a:r>
            <a:endParaRPr lang="en-US" sz="99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4592" y="1583525"/>
            <a:ext cx="3568516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природные формы рельефа, богатства и реки характерны для каждой страны Центральной Азии.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нет единой «картины»: у одних стран больше гор и водных ресурсов, у других — пустыни и углеводородное сырьё. Эти различия заметно влияют на экономику.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уровня по природным особенностям стран региона; точные перечни рек и ресурсов различаются по источникам.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особенностей стран региона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 Центральной Азии — Амударья и Сырдарья. Их воды используют для орошения полей, где выращивают сельскохозяйственные культуры.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и для городов: она обеспечивает питьевое водоснабжение и работу предприятий. В сухом климате нехватка ресурсов быстро отражается на повседневной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также помогают вырабатывать электроэнергию на гидроэлектростанциях. Поэтому распределение воды между странами имеет важное хозяйственное и социальное значение.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значение воды в регионе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от гор к полям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цикл: снег и ледники → реки → водохранилища и каналы → орошаемое хозяйство; в конце учитываются потери.
</a:t>
            </a:r>
            <a:endParaRPr lang="en-US" sz="103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маршруты (раньше нашей эры)
</a:t>
            </a:r>
            <a:pPr algn="l" indent="0" marL="0">
              <a:lnSpc>
                <a:spcPct val="130039"/>
              </a:lnSpc>
              <a:buNone/>
            </a:pPr>
            <a:r>
              <a:rPr lang="en-US" sz="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Самарканд, Бухара, Хива, Мерв и Ош становились важными остановками караванов. Через регион шли товары и идеи между Китаем, Ближним Востоком и территориями Европы.
</a:t>
            </a:r>
            <a:endParaRPr lang="en-US" sz="1133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торговли
</a:t>
            </a:r>
            <a:pPr algn="l" indent="0" marL="0">
              <a:lnSpc>
                <a:spcPct val="130039"/>
              </a:lnSpc>
              <a:buNone/>
            </a:pPr>
            <a:r>
              <a:rPr lang="en-US" sz="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развивались ремёсла, торговля, наука и архитектура. Постепенно формировались известные центры культуры, где обмен знаниями поддерживал рост мастерства и образования.
</a:t>
            </a:r>
            <a:endParaRPr lang="en-US" sz="1168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истории региона
</a:t>
            </a:r>
            <a:pPr algn="l" indent="0" marL="0">
              <a:lnSpc>
                <a:spcPct val="130039"/>
              </a:lnSpc>
              <a:buNone/>
            </a:pPr>
            <a:r>
              <a:rPr lang="en-US" sz="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из этих городов сохранили следы прошлого в памятниках архитектуры и традициях. Историческое значение Шёлкового пути помогает объяснить, почему регион стал культурно разнообразным.
</a:t>
            </a:r>
            <a:endParaRPr lang="en-US" sz="1168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Шёлковый путь и древние центры торговли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Памятники, узнаваемые во всём мире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Медресе, минареты и купола, включая голубые мотивы, формируют характерный городской облик. Многие памятники Самарканда, Бухары и Хивы входят в список Всемирного наследия ЮНЕСКО и помогают сохранять историческую память.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Кирпич, дворы и декоративные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архитектуре Центральной Азии часто встречаются кирпичные здания, внутренние дворы и богатые орнаменты. Мозаики и декоративные надписи делают фасады особенно выразительными. Такие элементы отражают мастерство местных ремесленников.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Архитектурное наследие Центральной Азии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Центральной Азии живут узбеки, казахи, кыргызы, таджики, туркмены и другие народы. При этом у разных групп есть и свои обычаи, и общий культурный «каркас».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старшим и забота о семье проявляются в повседневном общении: младшие прислушиваются к советам, а старшие часто становятся хранителями семейных правил и истории.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значение имеют гостеприимство и совместные застолья. Часто собираются родственники и соседи, чтобы обсудить новости, встретить гостей и поддержать друг друга.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обряды, национальная кухня и традиции праздников объединяют людей разных языков. По таким праздникам легко почувствовать характер региона и его богатую культурную память.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 культурные традиции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структуры отличаются по странам: где-то сильнее сырьевой сектор, а где-то заметнее сельское хозяйство и сфера услуг, особенно в городах.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ключевую роль в экономике часто играют сырьё и аграрный сектор, а рост обеспечивают перевозки, строительство и услуги.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на основе описания в исходном материале; точные статистические доли не указаны (обновление: 2026-05-11)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экономики региона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796006"/>
            <a:ext cx="4094100" cy="19567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отрасли различаются из‑за природных условий, наличия ресурсов и того, как устроены транспортные связи между странами.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специализаций подчёркивает зависимость экономики от ландшафта: где больше воды — развивается гидроэнергетика, где пустыни — особенно важны ресурсы и аграрные оазисы.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исходному описанию (2026-05-11)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хозяйства по странам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регион в XX–XXI веках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этапов: Российская империя и СССР → 1991 год и независимость → формирование национальных экономик → развитие транспорта и сотрудничества.
</a:t>
            </a:r>
            <a:endParaRPr lang="en-US" sz="9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Астана, Алматы, Ташкент, Бишкек, Душанбе и Ашхабад — главные политические, экономические и культурные центры своих стран. Там сосредоточены органы управления, университеты и музеи.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 столицы Центральной Азии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городах работают аэропорты, крупные предприятия и транспортные узлы. Благодаря этому сюда стекаются товары, люди и услуги, а деловая активность растёт быстрее, чем в малых населённых пунктах.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также играют роль в расселении: из сельских районов в них приезжают учиться и работать. Поэтому именно здесь формируется значительная часть современной экономики региона.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температура сильнее растёт в низинах и долинах, а в горах чаще сохраняются более прохладные условия. От этого зависит выбор культур и режим работы ферм.
</a:t>
            </a:r>
            <a:endParaRPr lang="en-US" sz="116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риски различны: засухи и жара в низинах, дефицит осадков в пустынях, а в горах важнее таяние снега и устойчивость ледников.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описанию из исходного материала; точные измерения и единицы не приведены (2026-05-11)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и природные риски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дефицит воды и сокращение ледников. Когда меняется природный водный баланс, страдают орошение, сельское хозяйство и водоснабжение населения.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крупных городах ухудшается качество воздуха из‑за выбросов промышленности и транспорта. Это отражается на здоровье людей и повышает требования к экологическим нормам.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 располагает запасами нефти, газа, урана, золота, меди и других полезных ископаемых. Эти ресурсы заметно влияют на рабочие места, бюджет и развитие промышленности.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регион испытывает серьёзные экологические нагрузки. Среди самых известных проблем — высыхание Аральского моря, которое связано с изменениями в водопользовании.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и экологические проблемы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2955759"/>
            <a:ext cx="8568600" cy="18743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4500" y="1634527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и сельская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жизни Центральной Азии сочетаются городская и сельская среда, современные квартиры и традиционные формы быта. На рынках и во время семейных собраний люди узнают новости и поддерживают связь поколений.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215025" y="883891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праздники и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распространённых блюд — плов, лепёшки, чай, а также кушанья из теста и мяса. Музыкальные и праздничные традиции, особенно связанные с весенними событиями, помогают людям вместе отмечать важные даты.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населения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странам региона важно сотрудничать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взаимодействия: общие природные условия и транзит → экономика и инфраструктура → согласование интересов → совместные проекты в экологии, образовании и безопасности.
</a:t>
            </a:r>
            <a:endParaRPr lang="en-US" sz="84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 объединяет древнюю историю, разнообразную природу и богатые ресурсы в центре Евразии. Её развитие связано с водой, климатом, экологией, транспортом и необходимостью сотрудничества пяти государств.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 как регион природных контрастов и общих задач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2026-05-11T22:20:31Z</dcterms:created>
  <dcterms:modified xsi:type="dcterms:W3CDTF">2026-05-11T22:20:31Z</dcterms:modified>
</cp:coreProperties>
</file>