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сказкам и книгам мира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зарубежных стран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из разных стран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литература — это произведения писателей других стран. Их читают во всём мире, переводят на русский язык и любят за сказки, приключения, юмор и добрые уроки.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Шарля Перро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девочка идёт через лес к бабушке и встречает волка. История напоминает, что осторожность очень важна, а доверчивость может привести к беде. Но добро и смелость помогают героине выбраться из опасности.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Шапочка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Золушка терпеливо переносит трудности и мечтает попасть на праздник. Добрая фея помогает ей, и мечта сбывается. Эта сказка учит, что вежливость, трудолюбие и доброе сердце обязательно замечают.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Золушка и волшебный бал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сказки братьев Гримм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Прекрасная Белоснежка прячется от злой мачехи и находит приют у гномов. В сказке есть лес, маленький домик и опасность, которая подкрадывается тихо. Смелость друзей и верность добру приводят к счастливому концу.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Белоснежка в лесу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Осёл, собака, кот и петух уходят из дома и становятся музыкантами. Дорога у них непростая, но вместе они находят выход из трудной ситуации. Эта сказка особенно показывает силу дружбы и взаимной поддержки.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Бременские музыканты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писал сказки, в которых герои часто проходят через трудности, чтобы стать добрее и сильнее. Его истории трогают сердце и запоминаются надолго.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«Гадком утёнке» особенно видно, как важны терпение и вера в себя. Тот, кого сначала не понимают, может оказаться прекрасным и удивительным.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Ханс Кристиан Андерсен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«Дюймовочка» и «Снежная королева» много дружбы, верности и смелости. Андерсен напоминает: быть собой — это настоящая сила.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историю об Алисе такой необычной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Льюиса Кэрролла всё кажется удивительным и немного смешным. Алиса попадает в мир, где привычные правила вдруг становятся совсем другими.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воображения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то меняется в росте, то попадает в новые приключения. Эти чудеса помогают читателю увидеть, как далеко может увести любопытство.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превращения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спорят, шутят и говорят так, будто каждый живёт по своим законам. Из-за этого чтение похоже на весёлую загадку.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разговоры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Твен и мальчишеские приключения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Марка Твена Том Сойер и Гекльберри Финн всё время ищут свободу, попадают в смешные истории и придумывают выдумки, от которых взрослые только качают головой.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шутками и проделками видны настоящие качества героев: смелость, верность другу и умение поступать по совести. Поэтому их приключения читаются легко и с интересом.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Редьярд Киплинг и мир животных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«Книге джунглей» Маугли растёт среди зверей и учится жить по правилам джунглей. Животные становятся его наставниками и друзьями, а не просто обитателями леса.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Киплинг показывает, что сила нужна не для грубости, а для защиты и верности. Поэтому истории о джунглях кажутся и увлекательными, и мудрыми.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Багира, Балу и другие герои помогают Маугли понять, что такое ответственность, осторожность и смелость. Их советы похожи на уроки большой дружной семьи.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Нетландию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Барри придумал Питера Пэна — мальчика, который не хочет взрослеть. Так появился мир, где детская фантазия может всё.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Задумка истории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Питер Пэн, Венди и её братья отправляются туда, где есть море, пираты и опасные приключения. Полёт становится началом удивительной сказки.
</a:t>
            </a:r>
            <a:endParaRPr lang="en-US" sz="1084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в Нетландию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Нетландии герои переживают игры, сражения и чудеса, но главное там — радость, мечта и свобода быть ребёнком.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детство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Астрид Линдгрен и очень сильные дети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Пеппи Длинныйчулок живёт по своим правилам, не боится трудностей и умеет находить выход даже из смешных переделок. Она показывает, что смелость может быть весёлой.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Карлсон тоже любит приключения, шутки и неожиданности. У героев Линдгрен дети выглядят самостоятельными, добрыми и находчивыми, а чтение с ними становится очень 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 Верн и мечты о путешествиях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«Вокруг света за 80 дней», «Дети капитана Гранта» и «Таинственный остров» читают до сих пор, потому что в них живут мечта и открытие.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известность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начал писать приключенческие романы и придумал истории о смелых путешествиях, где герои открывают мир и преодолевают трудности.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годы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родился Жюль Верн — писатель, который очень любил науку, корабли, карты и дальние дороги.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 год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Лондон писал о суровой природе Севера, где человеку и животному нужно быть сильными, внимательными и терпеливыми. Его герои учатся выживать в холоде и опасности.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«Белый Клык» особенно заметны верность и доверие. Путь героя непрост: он встречает жестокость, но постепенно узнаёт доброту и учится выбирать правильное.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Джек Лондон и северные истории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Лондона читаются как захватывающее приключение. В них много движения, напряжения и настоящей борьбы, а ещё — уважение к силе духа и стойкости.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«Зов предков» важны характер, память о доме и умение слушать внутренний голос. Герой проходит тяжёлые испытания и меняется под влиянием жизни в дикой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сказочная история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сказке появляется герой: добрый, смелый или просто любопытный. Читатель сразу понимает, кто будет проходить путь и делать выбор.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герой меняется: становится сильнее, мудрее или добрее. Такой финал делает сказку светлой и помогает запомнить её главный смысл.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герой встречает помощников, проходит испытания и учится новому. Часто ему помогают волшебные предметы, добрые слова или верные друзья.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возникает проблема: потеря, запрет, опасность или трудная задача. Именно с этого момента история становится интересной и по-настоящему волшебной.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книге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развивается история в сказках, приключениях и повестях зарубежных авторов.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которых знают во всём мире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Алиса, Том Сойер, Маугли, Пеппи и Питер Пэн стали любимыми не только в книгах. У них яркий характер, необычные привычки и такие приключения, что их легко представить как живых.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 часто появляются в мультфильмах, фильмах и спектаклях. Их истории запоминаются, потому что в них есть свобода, юмор, смелость и немного чудес — как раз то, что нравится детям.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помогают читателям познакомиться с книгами, написанными на других языках. Благодаря их работе мы можем понять сюжет, характеры героев и настроение истории.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помогают читать книги других стран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переводчику приходится подбирать более понятные слова или выражения, чтобы книга легко читалась детьми. Это настоящая творческая работа, почти как маленькое литературное волшебство.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перевод старается сохранить не только смысл, но и шутки, ритм, интонацию и особый голос автора. Поэтому текст звучит живо и интересно на русском языке.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Зарубежные книги показывают, как важно быть честным, добрым и верным друзьям. Герои понимают: хорошие поступки ценятся выше громких слов и пустых обещаний.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победа приходит не благодаря силе, а благодаря уму, терпению и поддержке близких. Это помогает увидеть, как можно действовать в сложной ситуации.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зарубежные произведения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учат замечать чувства других людей, уважать чужой выбор и не сдаваться, даже если путь кажется трудным. После хорошей книги хочется стать чуть 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полезно читать книги разных стран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 книгу, можно оказаться во Франции, Дании, Англии или Америке, не выходя из комнаты. Вместе с героями читатель видит новые города, леса, море и узнаёт, как живут дети в других странах.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без чемодана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таких книг расширяет кругозор и помогает лучше запоминать страны, авторов и героев. А ещё оно учит смотреть на мир внимательнее и добрее, будто у вас появился маленький книжный компас.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становится понятнее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свои имена, игрушки и сказки, но радость, страх и дружба знакомы каждому ребёнку. Поэтому зарубежные истории легко понять: в них герои тоже ищут друзей, мечтают и смеются.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чувства у всех детей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зарубежные книги особенно запоминаются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запоминаются книги, где герой сразу выделяется характером, поступками и необычной внешностью. Такого персонажа легко представить и хочется снова встретить на страницах.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герой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приключения и забавные разговоры помогают читать с улыбкой. Такие книги легко запоминаются, потому что с ними не хочется скучать ни одной минуты.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веселье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самая весёлая или грустная книга остаётся в памяти, если у неё есть важная мысль. Читатель уносит с собой урок о дружбе, смелости или верности.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мысль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Волшебство, неожиданные превращения и странные события делают историю особенно увлекательной. Когда в книге есть чудо, читатель с удовольствием ждёт, что же случится дальше.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чуда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литература открывает детям мир сказок, приключений и добрых историй из разных стран. Она дарит ярких героев, интересные книги и полезные уроки о дружбе, смелости и человечности.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урока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2026-05-24T06:39:56Z</dcterms:created>
  <dcterms:modified xsi:type="dcterms:W3CDTF">2026-05-24T06:39:56Z</dcterms:modified>
</cp:coreProperties>
</file>