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кино: обзор и ключевые темы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театра и кино в культуре, их история, влияние и современные вызовы.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театрального и кинематографического искусства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берет начало в древней Греции с религиозных обрядов и стал культурной площадкой, а кино с 1895 года объединило технологии и рассказ, быстро завоевав массовую аудиторию. В России оба искусства получили развитие с эпохи Петра I и начала XX века.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театра и кино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предполагает живое взаимодействие актёров и зрителей, создавая уникальный эмоциональный опыт на каждом представлении.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применяет монтаж и спецэффекты, давая возможность создавать динамичные сцены и обращаться к широкой аудитории.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Театральное действие ограничено сценическим пространством, тогда как кино свободно перемещается во времени и локациях.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режиссёра в театре и кино
</a:t>
            </a:r>
            <a:endParaRPr lang="en-US" sz="1941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режиссёр формирует художественную концепцию, управляет репетициями, работает с голосом и движениями актёров, создавая живое представление.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кинематографе режиссёр контролирует сцену, монтаж, операторскую работу и спецэффекты, формируя окончательный продукт на этапе постпродакшна.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в театре и кино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предпочитает классические жанры: драму, комедию, трагедию и мюзикл с акцентом на глубину исполнения.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расширяет диапазон жанров, включая экшен, научную фантастику, анимацию и экспериментальные формы.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Документальное искусство активно развивается в обеих сферах, предлагая новые формы повествования.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Кинематограф дополнительно предлагает триллеры, ужасы, арт-хаус и семейные фильмы, удовлетворяющие разнообразные интересы аудитории.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посещений театров и кинотеатров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сохраняет лидирующую позицию по количеству зрителей, однако театральная аудитория остаётся стабильной и медленно растёт.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культуры РФ, 2010–2023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посещаемости кинотеатров обусловлен разнообразием жанров и поддержкой масштабных премьер.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русских театральных деятелей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Станиславский — основатель системы актёрского мастерства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Станиславский разработал уникальную методику психологической подготовки актёров, которая изменяет подход к театральной игре и стала мировой классикой педагогики в театре.
</a:t>
            </a:r>
            <a:endParaRPr lang="en-US" sz="1230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Всеволод Мейерхольд и биомеханика
</a:t>
            </a:r>
            <a:pPr algn="l" indent="0" marL="0">
              <a:lnSpc>
                <a:spcPct val="100000"/>
              </a:lnSpc>
              <a:buNone/>
            </a:pPr>
            <a:r>
              <a:rPr lang="en-US" sz="121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Мейерхольд создал метод биомеханики, сочетая физические упражнения с актёрским искусством, что произвело революцию в развитии русского авангардного театра.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Ермолова — выдающаяся трагическая актриса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Ермолова стала символом драматического искусства второй половины XIX века и первой народной артисткой СССР, оставив наследие живого и глубокого театрального исполнения.
</a:t>
            </a:r>
            <a:endParaRPr lang="en-US" sz="1247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Легендарные режиссёры русского кинематографа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Эйзенштейн ввёл концепцию монтажных аттракционов, создал шедевр «Броненосец Потёмкин», поставивший новые стандарты в мировом кинематографе.
</a:t>
            </a:r>
            <a:endParaRPr lang="en-US" sz="1427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Эйзенштейн и монтажные аттракционы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Тарковский известен своим уникальным стилем, который сочетает визуальную экспрессию и глубокие философские вопросы, что проявляется в фильмах «Сталкер» и других.
</a:t>
            </a:r>
            <a:endParaRPr lang="en-US" sz="1280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Тарковский — поэтика и философия в кино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Михалков получил «Оскара» за фильм «Утомлённые солнцем», оставаясь влиятельным деятелем российского и мирового кино.
</a:t>
            </a:r>
            <a:endParaRPr lang="en-US" sz="1447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Никита Михалков — признание на мировой арене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900076"/>
            <a:ext cx="4048200" cy="19288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развития кинематографа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кинематографа, 2024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и события, формировавшие историю кино в России и мире.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десятилетие кино переживало инновации, расширяя возможности искусства и технологий.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075" y="1358413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98013"/>
            <a:ext cx="891000" cy="7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инновации в театре и кино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Видеопроекции и спецэффекты в театре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постановки активно используют проекции и световые технологии для создания живого и впечатляющего пространства.
</a:t>
            </a:r>
            <a:endParaRPr lang="en-US" sz="1389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CGI и монтаж в кино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 и сложный монтаж позволяют создавать невероятные визуальные эффекты и расширять кинематографические возможности.
</a:t>
            </a:r>
            <a:endParaRPr lang="en-US" sz="1389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Виртуальная реальность и интерактивность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5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VR-технологии открывают новые формы погружения в сюжет и взаимодействия со зрителем как в театре, так и в кино.
</a:t>
            </a:r>
            <a:endParaRPr lang="en-US" sz="1512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Потоковые сервисы и онлайн-показы
</a:t>
            </a:r>
            <a:pPr algn="ctr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Netflix, Кинопоиск HD и другие платформы меняют дистрибуцию, делая искусство доступным вне традиционных залов.
</a:t>
            </a:r>
            <a:endParaRPr lang="en-US" sz="1471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формы театра
</a:t>
            </a:r>
            <a:endParaRPr lang="en-US" sz="2142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Театр-вербатим основан на подлинных рассказах реальных людей, что придаёт спектаклям документальную точность и эмоциональную глубину. Иммерсивные постановки вовлекают зрителей внутрь действия, размывая традиционные границы сцены.
</a:t>
            </a:r>
            <a:endParaRPr lang="en-US" sz="1336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Театр-вербатим и иммерсивные спектакли
</a:t>
            </a:r>
            <a:endParaRPr lang="en-US" sz="1556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театр развивается благодаря онлайн-трансляциям, таким как «Золотая маска онлайн», расширяя аудиторию. Лаборатории молодых режиссёров, например Gogol School, стимулируют инновации и экспериментальные формы, особенно среди школьников.
</a:t>
            </a:r>
            <a:endParaRPr lang="en-US" sz="138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и молодёжные лаборатории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в мировом кино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стриминговых сервисов меняет киноиндустрию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Netflix, Amazon Prime и Okko кардинально изменили дистрибуцию фильмов, предоставляя зрителям доступ к контенту в любое время. Это расширило рынок и возможность выпуска независимых проектов.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в создании фильмов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ИИ всё чаще применяются для генерации спецэффектов и помощи в написании сценариев. Эти инструменты ускоряют производство и открывают новые художественные возможности.
</a:t>
            </a:r>
            <a:endParaRPr lang="en-US" sz="1264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кино: международное 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между студиями из Азии, Латинской Америки и других регионов укрепляют культурный обмен. Это способствует появлению разнообразных жанров и расширению кругозора зрителей.
</a:t>
            </a:r>
            <a:endParaRPr lang="en-US" sz="118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кино как зеркало общества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искусства активно отражают актуальные социальные проблемы, такие как войны и национальная идентичность, пробуждая дискуссии и осмысление в широкой аудитории.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«Ревизор» Гоголя и фильм «Паразиты» Пон Чжун-хо ярко демонстрируют, как художественные произведения критикуют бюрократию и социальное неравенство.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арт-проекты становятся площадкой для обсуждения ценностей поколения Z и других острых тем, способствуя социальному диалогу и культурному развитию.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создания театральной постановки и фильма
</a:t>
            </a:r>
            <a:endParaRPr lang="en-US" sz="236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демонстрирует ключевые этапы от идеи до премьеры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театр-кино: экранизации пьес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40% наиболее известных драматических произведений были успешно экранизированы, сохраняя ключевые идеи и дополняя их визуальными средствами. Такие адаптации расширяют аудиторию и сохраняют значимость классики.
</a:t>
            </a:r>
            <a:endParaRPr lang="en-US" sz="1628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Шекспира «Гамлет» получила многочисленные киноинтерпретации, в том числе в версии Григория Козинцева (1964), где гармонично сочетаются традиции театра и возможности кинематографа.
</a:t>
            </a:r>
            <a:endParaRPr lang="en-US" sz="1782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оформление создаёт необходимую атмосферу и подчёркивает эмоциональные нюансы действия как в театре, так и в кино, помогая зрителю глубже погрузиться в сюжет.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композиторы, например Дмитрий Шостакович, являлись соавторами успеха кинолент, привнося в них уникальное музыкальное звучание и усиливая драматическое воздействие.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растёт практика живого музыкального аккомпанемента, что делает постановки более живыми и усиливает связь актёров со зрителями.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музыкального сопровождения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актёра в театре и кино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Театральный актёр выступает вживую, часто импровизируя и взаимодействуя с аудиторией, что требует высокой эмоциональной готовности и умения менять игру в процессе.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актёры работают над отдельными дублями, где ключевой задачей является сохранение последовательности эмоций и реакций для монтажа и создания цельного образа.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глубина играет главную роль в театральной игре, позволяя зрителям почувствовать каждый внутренний порыв персонажа.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же важна достоверность визуального выражения эмоций, поскольку камера фиксирует мельчайшие детали мимики и жестов, усиливая реальность происходящего.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значимость театра и кино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служит площадкой для формирования культурной идентичности и стимулирует творческое мышление, объединяя поколения через живой диалог и дискуссии.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будучи массовым искусством, влияет на формирование норм и ценностей общества, позволяя осмыслить исторические события и современные тенденции.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сферы способствуют развитию визуальной культуры молодёжи, расширяя их взгляд на мир и предоставляя способы выражения и самоидентификации.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театра и кино: вызовы и пути развития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цифровых развлечений стимулирует театры и кино искать новые формы вовлечения, включая использование AR и VR технологий для создания интерактивных впечатлений.
</a:t>
            </a:r>
            <a:endParaRPr lang="en-US" sz="1621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инновации и привлечение аудитории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театра и кино становятся трендом, способствуя обновлению репертуара, поддержке авторских инициатив и привлечению молодёжной аудитории.
</a:t>
            </a:r>
            <a:endParaRPr lang="en-US" sz="1712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сотрудничества и обновления репертуара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интеграции театра и кино в современной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269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театра и кино расширяет творческие горизонты, усиливая культурную преемственность и развивая новые языки художественного выражения. Это способствует формированию креативного поколения и укрепляет национальную идентичность.
</a:t>
            </a:r>
            <a:endParaRPr lang="en-US" sz="27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2026-05-07T21:57:45Z</dcterms:created>
  <dcterms:modified xsi:type="dcterms:W3CDTF">2026-05-07T21:57:45Z</dcterms:modified>
</cp:coreProperties>
</file>