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АХОВ: что это и почему они опасны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вещества, которые действуют быстро и незаметно.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АХОВ и почему возникают риски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АХОВ применяют на производстве, в энергетике, при очистке воды и перевозке грузов. Опасность появляется при утечках, пожарах, разгерметизации и нарушении правил хранения, когда вредные вещества выходят за пределы оборудования.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аварийно химически опасным веществам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вещества, способные при выбросе быстро поражать людей и животных даже в малых концентрациях. Особую угрозу создают токсичность и быстрое распространение в воздухе.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усиливается, если вещество переходит в газ, пар или аэрозоль. Тогда оно легче попадает в дыхательные пути, на кожу и слизистые оболочки.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вреда зависит от дозы, времени воздействия, пути попадания в организм и свойств самого вещества — например, летучести и плотности относительно воздуха.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572922"/>
            <a:ext cx="4176900" cy="25798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АХОВ и их особенности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встречаются распространённые АХОВ, как они действуют на человека и по каким признакам их можно распознать.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Распознать АХОВ помогают место применения, действие на организм и характерный запах. Но полагаться только на запах нельзя: некоторые вещества почти не ощущаются.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химической безопасности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АХОВ попадают в организм человека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Вдыхание — самый быстрый путь поражения. Вещество сразу попадает в лёгкие, а затем быстро разносится кровью по организму, поэтому симптомы могут появиться почти сразу.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кожу, глаза и рот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 и глаза особенно опасны едкие жидкости и аэрозоли: они вызывают ожоги, боль и сильное раздражение. При проглатывании заражённой воды или пищи развивается отравление.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утечки до поражения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авария превращается в опасность для людей.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650" y="1771608"/>
            <a:ext cx="751200" cy="667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163" y="1804995"/>
            <a:ext cx="751200" cy="60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738" y="1771608"/>
            <a:ext cx="751200" cy="667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Хлор: поражающее действие на организм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Раздражает слизистые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 вызывает резь в глазах, слезотечение, кашель и боль в горле. Эти признаки часто появляются первыми и быстро усиливаются при росте концентрации в воздухе.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Опасен для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высоком содержании хлора появляется ощущение нехватки воздуха, боль в груди и риск отёка лёгких. Человек может резко ухудшиться даже после короткого контакта.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Скапливается у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 тяжелее воздуха, поэтому особенно опасен в подвалах, низинах и плохо проветриваемых помещениях. Там он удерживается дольше и действует сильнее.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1,7 раза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 легче воздуха и быстрее поднимается вверх.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справочные данные по свойствам аммиака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он чаще скапливается в верхней части помещения, а не у пола, что важно учитывать при эвакуации и укрытии.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поражающего действия АХОВ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опасны не одинаково: одни прежде всего бьют по дыханию, другие — по коже, крови или нервной системе.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удушающее и раздражающее действия, потому что они чаще и быстрее поражают дыхательные пути, глаза и слизистые.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АХОВ по характеру поражающего действия; схема для наглядности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проявляется острое поражение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кашель, слезотечение, жжение в носу, головокружение или тошнота. Симптомы зависят от того, насколько высокая концентрация вещества и куда оно попало.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ухудшение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воздействие продолжается, усиливаются одышка, слабость, боль в груди, посинение губ и раздражение кожи. В этот момент человеку уже трудно нормально двигаться и говорить.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поражение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помощи возможны судороги, потеря сознания, остановка дыхания и серьёзные ожоги слизистых. Чем дольше контакт, тем выше риск опасных последствий.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кожи и глаз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Едкие АХОВ быстро раздражают кожу: появляются покраснение, боль, чувство жжения, а при более сильном воздействии — химический ожог и пузыри. Особенно опасно длительное соприкосновение.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попадании в глаза возникают резь, слезотечение, светобоязнь и ухудшение зрения. Если вещество не смыть сразу, возможны ожог роговицы и долгое восстановление.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Вещества, опасные для крови и нервной системы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АХОВ мешают доставке кислорода к тканям или нарушают работу нервных клеток, поэтому быстро появляются слабость, головная боль и сонливость.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нарастании отравления человек становится заторможенным, теряет ориентацию, может жаловаться на тошноту, судороги и нехватку воздуха.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пары в закрытом помещении: концентрация растёт быстро, а без свежего воздуха симптомы усиливаются буквально за считаные минуты.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тяжёлых случаях возможны потеря сознания и остановка дыхания, поэтому при подозрении на такое поражение нужна срочная помощь взрослых и врачей.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опасности по путям воздействия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скорость и тяжесть поражения зависят от того, как именно вещество попало в организм.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быстрым и опасным обычно является вдыхание, а попадание в глаза даёт мгновенную боль. Кожный и пищевой пути тоже опасны, но развиваются медленнее.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 по теме АХОВ
</a:t>
            </a:r>
            <a:endParaRPr lang="en-US" sz="10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химическом поражении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при контакте с аварийно химически опасными веществами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60140"/>
            <a:ext cx="750900" cy="6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26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309" y="3141338"/>
            <a:ext cx="457313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447" y="3141338"/>
            <a:ext cx="640238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защита и простые правила безопасности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Противогаз или респиратор уменьшают попадание паров и аэрозолей в дыхательные пути. Если их нет, нужно как можно быстрее покинуть опасную зону и закрыть рот и нос тканью.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помещении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окна и двери, а также выключенная вентиляция помогают не впустить облако АХОВ внутрь. Герметизация комнаты снижает проникновение газа и даёт время дождаться указаний служб.
</a:t>
            </a:r>
            <a:endParaRPr lang="en-US" sz="1397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выходе из зоны опасности важно идти поперёк ветра и избегать низин, где скапливаются тяжёлые газы. Это уменьшает риск вдохнуть большее количество вещества.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и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тревоги, сообщения спасателей и чёткое выполнение их указаний помогают не терять время и не делать ошибок. Самовольные действия часто повышают риск поражения.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опасность усиливается при разных условиях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растёт не только из-за самого вещества, но и из-за места, где произошла авария, и того, как быстро человек покинул зону.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риск даёт сочетание высокой концентрации и плохой вентиляции. В замкнутом пространстве АХОВ дольше держатся в воздухе и действуют 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ОБЗР и правил химической безопасности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датчик спасает цех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химическом предприятии всё начинается с контроля герметичности и исправности оборудования. Датчик утечки может подать сигнал раньше, чем облако газа станет опасным для людей. Поэтому регулярная проверка и чёткий аварийный план имеют решающее значение.
</a:t>
            </a:r>
            <a:endParaRPr lang="en-US" sz="122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без лишнего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перевозке опасных грузов важны маркировка, правильная упаковка и технический осмотр ёмкостей. Если цистерна повреждена или маршрут выбран неверно, риск возрастает не только для водителя, но и для жителей рядом с дорогой.
</a:t>
            </a:r>
            <a:endParaRPr lang="en-US" sz="122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Подготовка, которая не видна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персонала часто остаётся незаметным, но именно оно помогает избежать ошибок при хранении и обслуживании. Люди должны знать, как действовать при утечке, куда сообщать и как быстро остановить распространение опасного вещества.
</a:t>
            </a:r>
            <a:endParaRPr lang="en-US" sz="1223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аварий на предприятиях и транспорте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выбросы показывают, что облако АХОВ может уйти далеко от места аварии и затронуть людей, которые даже не видели источник опасности.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ветер сильно меняют масштаб последствий: при неблагоприятных условиях облако распространяется быстрее, а в тихую погоду дольше задерживается над местностью.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краткий выброс может вызвать массовое раздражение глаз и дыхательных путей, отравления и необходимость срочной медицинской помощи для многих пострадавших.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населённых районах особенно опасны высокая плотность людей и вечернее или ночное время, когда эвакуация и оповещение проходят сложнее.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последствий крупных химических аварий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химической тревоге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— не действовать наугад и не задерживаться у места аварии. Важно следовать только официальным сообщениям и указаниям спасательных служб.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последовательность действий уменьшает время контакта с АХОВ и помогает выбрать безопасное направление движения с учётом свойств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гражданской обороны и школьный курс ОБЗР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опасность АХОВ можно снизить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АХОВ опасны, но знание признаков, правильное укрытие, защита дыхания и быстрая первая помощь помогают резко уменьшить вред. Самое важное — не терять время и строго выполнять указания спасателей.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2026-05-21T01:19:06Z</dcterms:created>
  <dcterms:modified xsi:type="dcterms:W3CDTF">2026-05-21T01:19:06Z</dcterms:modified>
</cp:coreProperties>
</file>