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в русском языке
</a:t>
            </a:r>
            <a:endParaRPr lang="en-US" sz="3158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задают вопросы и связывают части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слова помогают речи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смысл, помогают задавать точные вопросы и строить связные ответы без лишних повторов в устной и письменной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вопросительно-относительными местоимениями
</a:t>
            </a:r>
            <a:endParaRPr lang="en-US" sz="2263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помогают спросить о лице, предмете, признаке или количестве: кто, что, какой, чей, сколько, каков.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связывать главную и придаточную части сложного предложения, поэтому важны не только в вопросах, но и в связной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такие местоимения заменяют существительные, прилагательные и числительные, делая высказывание короче, точнее и понятнее.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местоимения и их 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местоимения темы и увидим, на какие вопросы они отвечают и что обозначают.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связано со своим вопросом и смыслом, поэтому его легче определить по контексту и задаче высказывания.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 русскому языку,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людях и живых существах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 употребляется, когда спрашивают о человеке или другом живом существе. Оно отвечает на вопрос кто? и помогает быстро назвать действующее лицо.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слово меняется: кого, кому, кем, о ком. Эти формы нужны, чтобы правильно строить вопросы и ответы в предложении.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может быть подлежащим или дополнением и часто связано с глаголом: Кто пришёл? Кого вызвали? О ком рассказали?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 спрашивает о предметах, явлениях и событиях, поэтому оно особенно часто встречается в вопросах о вещах и происходящем.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основные формы в косвенных падежах: чего, чему, чем, о чём. Они помогают правильно связывать слово с другими членами предложения.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этим местоимением звучат так: Что лежит на парте? Что произошло на перемене? О чём говорится в тексте?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какой, который, чей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 и который указывают на признак предмета. Они изменяются по родам, числам и падежам и согласуются с существительным.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 показывает принадлежность: чей, чья, чьё, чьи. Оно помогает узнать, кому принадлежит предмет или вещь.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этими словами звучат естественно и точно: Какой урок сейчас идёт? Который сегодня день недели? Чья это тетрадь?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местоимения обычно стоят рядом с существительным и уточняют его значение, не заменяя, а дополняя его.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 русскому языку, 6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местоимения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одна и та же группа слов помогает спрашивать о разных признаках и предметах, поэтому их удобно изучать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равны по важности: выбор местоимения зависит от того, что именно нужно узнать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употреблять это местоимение в косвенных падежах без ошибки.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сколько связано с числом и помогает точно указать количество предметов, людей или минут в разговоре и на письме.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 русскому языку, 6 класс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форм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признакам значения, вопроса, формы и связи с другими словами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задаёт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местоимение помогает сразу понять, о чём нужно спросить. Оно стоит в прямом вопросе и указывает, что ответ пока неизвестен. Например: Кто позвонил?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связывает части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местоимение не требует ответа. Оно соединяет главную и придаточную части сложного предложения. В фразе Я знаю, кто позвонил слово кто вводит придаточную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 может быть подлежащим, если обозначает того, кто совершает действие. Вопрос Кто пришёл? помогает найти это слово в 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 часто бывает дополнением, потому что указывает на предмет речи или действия. Вопрос Что увидели? показывает, от какого слова зависит форма.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какой и чей обычно выступают определениями. Они уточняют признак или принадлежность существительного и согласуются с ним по форме и значению.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вопросительные слова входят в обстоятельственные вопросы: где, когда, почему, как. Они помогают узнать место, время, причину или способ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частотных форм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меняются по падежам. В таблице показаны самые употребительные варианты, которые важно узнавать и правильно использовать в речи и письме.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 падежа и предлога, поэтому в речи нужно сначала определить его роль в предложении.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норма русского языка, школьный курс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 типичные ошибки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падеже: после предлога нужна правильная форма, например у кого, о чём, с каким, к чьему. Это помогает избежать неграмотного звучания.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нужно не путать какой и который. Первый чаще называет признак, второй часто указывает на порядок или связь с уже известным предметом.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смешение слов кто и что. Первый вариант относится к людям и живым существам, второй — к предметам, явлениям и событиям.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 «Вопросительно-относительные местоимения»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начинается с вопроса к слову: к нему легко подобрать нужную форму и проверить связь с другими словами в 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падежом и выбором нужного вопросительного слова; именно эти случаи требуют особой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спрашивает: Кто готов отвечать? Какой пример подходит к правилу? Сколько ошибок осталось в тетради? Такие вопросы звучат постоянно, когда класс разбирает текст и проверяет задания. Местоимения помогают быстро уточнить, о чём идёт речь.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обсуждают, что задали домой, и спрашивают: Чей учебник лежит на парте? Что нужно принести завтра? Кто идёт на олимпиаду? В коротких репликах местоимения делают разговор точным и понятным.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объявлении или сообщении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чате пишут: Кто дежурный сегодня? Какой кабинет на втором этаже? Сколько минут осталось до начала занятия? Такие вопросы встречаются в сообщениях почти каждый день и помогают не повторять длинные фразы.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школьной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связывают части текста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 придаточную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местоимение стоит на границе двух частей сложного предложения и показывает, что дальше будет пояснение, а не отдельная реплика.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повтор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помогает не повторять существительное дважды. Вместо долгого повтора фраза становится короче и звучит естественнее для школьной речи.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текст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кто, что и чей сразу понятно, о человеке, предмете или принадлежности идёт речь. Это облегчает понимание текста.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строить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 сочинении такие местоимения связывают мысли между собой. Речь становится последовательной, а предложения — грамматически более связными.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и той же формы может быть разное значение. Контекст подсказывает, задаёт ли слово вопрос или связывает части сложного предложения.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определяется не самим словом, а предложением: одна форма может задавать вопрос или вводить придаточную часть.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«Вопросительно-относительные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эту тему на уроках русского языка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точно задавать вопросы и быстро находить нужную информацию в тексте. Это особенно важно при чтении, когда нужно понять, о ком или о чём идёт речь.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 сочинении местоимения помогают строить связный текст без лишних повторов. Благодаря им речь становится короче, яснее и грамотнее.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эта тема нужна для разбора предложений, особенно сложных. Ученику проще определить подлежащее, дополнение и определение, если он узнаёт местоимение по вопросу.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правильные формы помогают избежать ошибок. Это важно в диалогах, сообщениях, ответах у доски и любых учебных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помогают задавать вопросы, называть лицо, предмет, признак, принадлежность и количество, а также связывать части сложного предложения. Их значение всегда видно из контекста.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2026-05-23T08:56:15Z</dcterms:created>
  <dcterms:modified xsi:type="dcterms:W3CDTF">2026-05-23T08:56:15Z</dcterms:modified>
</cp:coreProperties>
</file>