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параллелепипеда: знакомство с фигурой и её «раскладкой»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и его развёртка: как коробка превращается в плоский рисунок.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рядом с нами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параллелепипед в коробках для обуви, чая, игрушек и в пенале. Такая форма удобна, а развёртка помогает понять, из каких частей она состоит и как собирается.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параллелепипед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это объёмная фигура, у которой 6 граней, 12 рёбер и 8 вершин. Она занимает место в пространстве, как настоящая коробка.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чаще изучают прямоугольный параллелепипед. У него все грани — прямоугольники, а противоположные стороны одинаковы. Он похож на кирпич или книжку в твёрдой обложке.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этой фигуры есть длина, ширина и высота. Именно по ним удобно узнавать её форму и сравнивать разные предметы вокруг нас.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прямоугольный параллелепипед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грани, которые находятся напротив друг друга, одинаковые. Это помогает увидеть порядок в фигуре и не перепутать её части.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Верх, низ и боковые стороны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стоят рядом, словно стенки коробки. На рисунке можно заметить верх, низ и стороны, поэтому сразу понятно: перед нами объёмная фигура, а не плоский прямоугольник.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развёрткой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разрезать фигуру по рёбрам и раскрыть её, получится плоский рисунок без объёма.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развёртка состоит из 6 прямоугольников, соединённых между собой.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— это изображение всех граней фигуры на плоскости, как будто коробку аккуратно разложили.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развёртке можно понять, как из листа бумаги получается настоящая объёмная коробка.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коробки к развёртке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объёмная фигура превращается в плоский чертёж.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одной фигуры бывает несколько развёрток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развёртки получаются потому, что коробку можно разрезать по разным рёбрам. Поэтому один и тот же параллелепипед может выглядеть на плоскости по-разному.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правило не меняется: в развёртке должны быть все 6 граней. Если хотя бы одной не хватает, фигура не сложится как надо.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важно, чтобы части не накладывались друг на друга. Иначе выйдет не развёртка, а настоящий бумажный «спор» между прямоугольниками.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718706"/>
            <a:ext cx="648000" cy="5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1062" y="1653906"/>
            <a:ext cx="648000" cy="6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и противоположные грани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12662" y="2602318"/>
            <a:ext cx="35934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грани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24318" y="3406925"/>
            <a:ext cx="35934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касаются друг друга по общему ребру, как две стенки коробки. В развёртке рядом ставят именно те части, которые в готовой фигуре соединяются между собой.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3731" y="2602318"/>
            <a:ext cx="35934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825388" y="3406925"/>
            <a:ext cx="35934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грани находятся друг напротив друга и не соприкасаются. В развёртке они могут быть расположены далеко, но всё равно должны совпасть при складывании.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готовую развёртку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дно и крышку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развёртке можно отыскать основание и верхнюю грань, а рядом — боковые стенки. Обычно они расположены так, чтобы было удобно представить будущую коробку. Это почти как сборка по подсказке, только без спешки и клея на пальцах.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как карта коробки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развёртку внимательно, она напоминает карту будущего предмета. По ней можно представить, где будет каждая стенка, и собрать модель без лишних ошибок. Бумага в этом случае ведёт себя очень послушно.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не запутаться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противоположные грани часто выделяют разными цветами или одинаковыми узорами. Так легче заметить, какие части должны совпасть после сгибания. Получается наглядная подсказка для внимательных исследователей фигур.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развёртка правильная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есть ли 6 прямоугольников. Все грани должны быть на месте, иначе коробка получится неполной и немножко обиженной.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мысленно сложи развёртку. Если в итоге получается прямоугольный параллелепипед без щелей и лишних кусочков, значит, всё сделано 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соединены ли части в одну фигуру и не перекрывают ли друг друга. Если прямоугольники лежат отдельно, складывать будет не из чего.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 все стороны сразу, поэтому ни одна грань не теряется. Это помогает сложить площади всех частей без пропусков и ошибок.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граней нужно учесть, чтобы найти площадь поверхности параллелепипеда.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у прямоугольного параллелепипеда 6 граней.
</a:t>
            </a:r>
            <a:endParaRPr lang="en-US" sz="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граней в развёртке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длина, ширина и высота разные, то и прямоугольники в развёртке получаются разного размера. Это сразу видно по рисунку и помогает не перепутать стороны коробки.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всегда одинаковые. Значит, в развёртке должны совпадать пары прямоугольников, которые потом станут дном и крышкой или двумя одинаковыми боковыми стенками.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размерам легко проверить, правильно ли нарисована развёртка. Если один прямоугольник слишком длинный или короткий, будущая модель не сложится как надо.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учит быть внимательным: геометрия любит точность. Даже маленькая ошибка в размере может превратить аккуратную коробку в «косую шляпу».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как основа бумажной модели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развёртку вырезают по внешнему контуру, а потом аккуратно сгибают по линиям. Так плоский лист начинает «запоминать», где у него будут стенки, дно и крышка.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и склеивания получается модель параллелепипеда. Её удобно рассматривать, держать в руках и проверять, все ли грани оказались на своём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прямоугольники рисуют не того размера. В такой развёртке стороны не совпадают, и при складывании появляются щели или перекосы.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 наложение частей друг на друга. Если грани занимают одно и то же место, лист не раскроется в удобную плоскую фигуру.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пропустить хотя бы одну грань. Тогда развёртка выглядит почти правильно, но коробка из неё уже не соберётся.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числу граней и по соседним рёбрам помогает быстро заметить проблему. Лучше найти ошибку на бумаге, чем потом бороться с упрямой «коробочкой».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собирают модель из развёртки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плоского чертежа к объёмной бумажной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развёртка нужна на уроках математики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сравнивать длины сторон и замечать, какие прямоугольники должны быть одинаковыми. Так дети учатся внимательно работать с размерами и не путаться в числах.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формы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разложена на плоскости, легче увидеть, из чего она состоит. Это делает объёмный параллелепипед понятнее и словно убирает у него «магическую» сложность.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граней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развёртке удобно пересчитывать все части фигуры. Ребёнок видит каждую грань отдельно и легче запоминает, что у прямоугольного параллелепипеда их всегда шесть.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развёрткой требует аккуратности, поэтому она развивает наблюдательность. Младшим школьникам это особенно полезно: ошибки становятся заметны сразу, а значит, их проще исправить.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вокруг нас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Коробка, которую мы узнаём с первого взгляда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часто лежит коробка для карандашей или пенал — почти готовый прямоугольный параллелепипед. Если рядом положить его развёртку, становится видно, как каждая стенка появляется из плоского листа. Геометрия вдруг оказывается очень домашней.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мебель: одна форма — много вариантов
</a:t>
            </a:r>
            <a:endParaRPr lang="en-US" sz="1241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Пачка чая, коробка для игрушек, книжная полка или шкафчик — у всех этих предметов можно заметить знакомую форму. Она удобна тем, что вещи легко складывать, хранить и перевозить, а развёртка помогает понять это без загадок.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развёртке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— это плоское изображение объёмной фигуры. Она показывает, как параллелепипед выглядит, если его будто осторожно разложили на столе.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развёртка состоит из шести прямоугольников. Если хотя бы одного не хватает, правильная коробка не получится.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грани в развёртке стоят рядом не случайно: именно они в готовой фигуре соединяются по общему ребру. Это главный секрет аккуратной сборки.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развёртка складывается без лишних частей, пустот и наложений. Если всё совпало, значит, коробка готова к встрече с твоими пальцами и клеем.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понять, верно ли выполнена развёртка прямоугольного параллелепипеда.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учит видеть объём в плоскости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показывает, как из обычного листа рождается коробка, и помогает лучше понимать геометрию. Это полезно, понятно и даже немного волшебно.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2026-05-20T16:27:24Z</dcterms:created>
  <dcterms:modified xsi:type="dcterms:W3CDTF">2026-05-20T16:27:24Z</dcterms:modified>
</cp:coreProperties>
</file>