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строение организма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состоит из клеток, тканей, органов и систем, обеспечивающих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сформировался в ходе многомиллионной эволюции, сохраняя основные системы от предков. Сходство с млекопитающими проявляется на клеточном и органном уровнях.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строение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взрослого человека более 30 триллионов клеток, каждая адаптирована к своей роли — от мышечных до эпителиальных. Это разнообразие обеспечивает сложные функции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клеток в организме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клеток содержит ядро, мембрану и органоиды: митохондрии производят энергию, рибосомы синтезируют белки. Такая структура поддерживает жизнедеятельность на уровне клеток.
</a:t>
            </a:r>
            <a:endParaRPr lang="en-US" sz="1168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отвечают за движение, нервные — за передачу сигналов, эпителиальные защищают тело. Каждая клетка выполняет специфическую функцию в системе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и их функции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покрывает внешние и внутренние поверхности, защищая органы от повреждений и инфекции, а также участвует в обмене веществ.
</a:t>
            </a:r>
            <a:endParaRPr lang="en-US" sz="1146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защита и барьер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поддержка и транспорт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и поддерживает органы, содержит кровь и лимфу, передаёт питательные вещества и удаляет отходы обмена.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— двигатель тела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способна сокращаться, обеспечивая движение тела и органов благодаря различным типам мышц: скелетным, гладким и сердечным.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сигналы и координация
</a:t>
            </a:r>
            <a:endParaRPr lang="en-US" sz="1375" dirty="0"/>
          </a:p>
        </p:txBody>
      </p:sp>
      <p:sp>
        <p:nvSpPr>
          <p:cNvPr id="17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передаёт электрические импульсы, обеспечивая связь между органами и центральной нервной системой для координации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их функции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орган кровообращения, перекачивает кровь и обеспечивает снабжение тканей кислородом.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дыхания, где происходит обмен кислорода и углекислого газа с кровью.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переработке питательных веществ, обезвреживает токсины и поддерживает обмен веществ.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работу всех систем организма, обрабатывает информацию и управляет поведением.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органов с системами организма.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включён в систему, их взаимодействие обеспечивает жизнедеятельность организма.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человека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каркас и двигатель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206 костей, формирует структуру тела и защищает внутренние органы от повреждений.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человека
</a:t>
            </a:r>
            <a:endParaRPr lang="en-US" sz="1572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суставов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кости, обеспечивая гибкость и подвижность нашего тела в различных направлениях.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мышц и их функции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управляют движением тела, гладкие регулируют внутренние органы, а сердечная поддерживает кровообращение.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жизненный поток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Четырёхкамерный орган, обеспечивающий непрерывный перекач крови по малому и большому кругу кровообращения.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сердца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артерий и вен
</a:t>
            </a:r>
            <a:endParaRPr lang="en-US" sz="1439" dirty="0"/>
          </a:p>
        </p:txBody>
      </p:sp>
      <p:sp>
        <p:nvSpPr>
          <p:cNvPr id="13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кислородную кровь от сердца к органам, вены возвращают кровь с продуктами обмена обратно к сердцу.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капилляров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сосуды обеспечивают обмен газов, питательных веществ и отходов между кровью и клетками тканей.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кровеносной системы
</a:t>
            </a:r>
            <a:endParaRPr lang="en-US" sz="1375" dirty="0"/>
          </a:p>
        </p:txBody>
      </p:sp>
      <p:sp>
        <p:nvSpPr>
          <p:cNvPr id="17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кислород и питательные вещества, поддерживает иммунитет и регулирует температуру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получает наибольшую долю крови, что объясняет её важность в обмене веществ.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данные, 2023 г.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кровоснабжение отражает функциональные потребности органов и поддерживает гомеостаз.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крови по органам в покое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обмен газов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включает нос, гортань, трахею и бронхи, по которым воздух поступает в лёгкие.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дыхательных путей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альвеол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происходит обмен кислорода и углекислого газа между воздухом и кровью.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дыхания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 межрёберные мышцы расширяют грудную клетку при вдохе и сжимают её при выдохе.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кислород для клеточного обмена и удаление углекислого газа — важнейших процессов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переваривания пищи в организме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во рту, где зубы измельчают еду, а слюна с ферментами запускает расщепление крахмалов. Это облегчает последующую обработку пищи в желудке и кишечнике.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этап: вкусовое восприятие и измельчение в ротовой полости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пищи по пищеводу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— мышечный канал, обеспечивающий продвижение еды к желудку благодаря волнам сокращений. Этот процесс важен для бесперебойного питания организма.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химическая обработка и переваривание белков
</a:t>
            </a:r>
            <a:endParaRPr lang="en-US" sz="1017" dirty="0"/>
          </a:p>
        </p:txBody>
      </p:sp>
      <p:sp>
        <p:nvSpPr>
          <p:cNvPr id="15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выделяется желудочный сок с ферментами и кислотой, которые разрушают белковые молекулы. Здесь пища превращается в полужидкую смесь — химус.
</a:t>
            </a:r>
            <a:endParaRPr lang="en-US" sz="1124" dirty="0"/>
          </a:p>
        </p:txBody>
      </p:sp>
      <p:sp>
        <p:nvSpPr>
          <p:cNvPr id="16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питательных веществ в кишечнике
</a:t>
            </a:r>
            <a:endParaRPr lang="en-US" sz="1298" dirty="0"/>
          </a:p>
        </p:txBody>
      </p:sp>
      <p:sp>
        <p:nvSpPr>
          <p:cNvPr id="17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происходит основное всасывание питательных веществ благодаря ворсинкам, увеличивающим поверхность. Печень и поджелудочная железа выделяют важные ферменты, способствующие полноценному перевариванию.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60580"/>
            <a:ext cx="4164900" cy="24621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7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специализацию органов пищеварительной системы и их роль в процессе переработки пищи.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пищеварительной системы выполняет специфическую функцию, обеспечивающую эффективное переваривание и усвоение пищи.
</a:t>
            </a:r>
            <a:endParaRPr lang="en-US" sz="1159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пищеварительные органы и их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выделительной системы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 от токсинов и излишков веществ, формируя мочу. Они поддерживают химический баланс крови и регулируют водно-солевой обмен, что жизненно важно для здоровья.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главный фильтр организма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и мочевой пузырь — пути и накопитель мочи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транспортируют мочу от почек к мочевому пузырю. Пузырь служит вместилищем, позволяя контролировать процесс мочеиспускания — важный элемент выделительной функции.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 через выделение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регулирует уровень жидкости и ионов в организме, что помогает поддерживать стабильное внутреннее окружение, необходимое для нормальной работы всех систем.
</a:t>
            </a:r>
            <a:endParaRPr lang="en-US" sz="11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нервной системы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 координируют работу тела, обрабатывают информацию и формируют реакции. Они являются центрами управления и контроля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система: мозг и спинной мозг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нервов связывает центральную систему с мышцами и органами. Через нее передаются сигналы, обеспечивая взаимодействие между мозгом и телом.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нервной системы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движения, ощущения, обеспечивает адаптацию и поведение. Ее комплексная работа позволяет человеку быстро реагировать на изменения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 в организме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сигнала от рецептора к рабочему органу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эндокринной системе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контролирует работу других желез, управляя выделением гормонов. Его действия влияют на рост, обмен веществ и репродуктивные функции организма.
</a:t>
            </a:r>
            <a:endParaRPr lang="en-US" sz="1124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обмен веществ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регулирует скорость обменных процессов с помощью гормонов. Здоровье щитовидной железы напрямую влияет на уровень энергии и температуру тела.
</a:t>
            </a:r>
            <a:endParaRPr lang="en-US" sz="1124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— гормоны стресса
</a:t>
            </a:r>
            <a:endParaRPr lang="en-US" sz="1375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Вырабатывают адреналин и кортизол, которые помогают организму отвечать на стрессовые ситуации, поддерживая жизненные функции в экстремальных условиях.
</a:t>
            </a:r>
            <a:endParaRPr lang="en-US" sz="1124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 поддержание сахара
</a:t>
            </a:r>
            <a:endParaRPr lang="en-US" sz="1375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Инсулин, выделяемый поджелудочной, контролирует уровень глюкозы в крови, обеспечивая энергию для клеток и предотвращая развитие диабета.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иммунной системы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кровяные клетки распознают и уничтожают вредные микроорганизмы. Они играют ключевую роль в борьбе с инфекциями и поддержании здоровья.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защитники организма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— фильтры иммунитета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очищают лимфу от патогенов и активируют иммунный ответ, помогая организму распознать и атаковать чужеродные агенты.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и формирование иммунитета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участвует в образовании иммунных клеток и хранении информации о перенесённых инфекциях, что обеспечивает более быструю защитную реакцию в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различных органов чувств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позволяют отличать формы, цвета и движение, обеспечивая ориентацию в пространстве и восприятие окружающего мира.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— восприятие света и цвета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— восприятие звуков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воспринимают звуковые волны, помогая человеку ориентироваться и общаться в социуме.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обоняние — определение состава среды
</a:t>
            </a:r>
            <a:endParaRPr lang="en-US" sz="1169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различает вкусы, а нос — запахи, что помогает оценивать качество пищи и воздуха для безопасности организма.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— ощущение прикосновений
</a:t>
            </a:r>
            <a:endParaRPr lang="en-US" sz="1375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регистрирует температуру, давление и боль, обеспечивая защиту и взаимодействие с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передает сигналы, обеспечивая мгновенные реакции на изменения внешней и внутренней среды.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организма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регулирует процессы медленного действия, контролируя рост, обмен веществ и адаптацию к стрессам.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транспортирует необходимые вещества, соединяя разные органы и обеспечивая их координированную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организация организма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клеток, тканей и систем обеспечивает жизнедеятельность, развитие и адаптацию, подчеркивая единство всех живых существ и важность заботы о собственном здоровье.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2026-05-09T11:26:31Z</dcterms:created>
  <dcterms:modified xsi:type="dcterms:W3CDTF">2026-05-09T11:26:31Z</dcterms:modified>
</cp:coreProperties>
</file>