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заселения, освоения и исследования территории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России открывали, заселяли и изучали веками.
</a:t>
            </a:r>
            <a:endParaRPr lang="en-US" sz="3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пространство постепенного освоения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России включала разные природные зоны, поэтому люди осваивали её постепенно, подстраиваясь под климат, ресурсы и пути сообщения. Историю этого процесса помогают восстановить карты, археологические находки и экспедиции.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человека на огромной территории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74026" y="37861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времена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холодных эпох люди следовали за животными и пригодными для жизни территориями, выбирая места рядом с водой и укрытиями.
</a:t>
            </a:r>
            <a:endParaRPr lang="en-US" sz="1069" dirty="0"/>
          </a:p>
        </p:txBody>
      </p:sp>
      <p:sp>
        <p:nvSpPr>
          <p:cNvPr id="12" name="Text 3"/>
          <p:cNvSpPr txBox="1"/>
          <p:nvPr/>
        </p:nvSpPr>
        <p:spPr>
          <a:xfrm>
            <a:off x="1918210" y="2808945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очаги заселения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потеплением поселения появлялись чаще, но не непрерывно: люди жили отдельными очагами, а не сплошной цепью.
</a:t>
            </a:r>
            <a:endParaRPr lang="en-US" sz="1112" dirty="0"/>
          </a:p>
        </p:txBody>
      </p:sp>
      <p:sp>
        <p:nvSpPr>
          <p:cNvPr id="13" name="Text 4"/>
          <p:cNvSpPr txBox="1"/>
          <p:nvPr/>
        </p:nvSpPr>
        <p:spPr>
          <a:xfrm>
            <a:off x="3674761" y="3637743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маршруты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морские побережья помогали добывать пищу, ориентироваться и перемещаться на большие расстояния.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5443682" y="300688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люди осваивали новые районы Восточной Европы, Южной Сибири и Дальнего Востока, расширяя границы обитаемого пространства.
</a:t>
            </a:r>
            <a:endParaRPr lang="en-US" sz="10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древнейшего заселения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стоянки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каменного века на юге и в средней полосе России показывают, что люди рано научились жить в разных природных условиях и использовать местные ресурсы.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из камня, кости и рога помогают понять, как люди охотились, разделывали добычу и изготавливали предметы для повседневной жизни.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костра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Кострища и остатки жилищ свидетельствуют о длительных остановках, а иногда и о повторном возвращении людей на знакомые места.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районы освоения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археологические памятники находят в Сибири и на Дальнем Востоке, где особенно важными были реки и сезонные маршруты.
</a:t>
            </a:r>
            <a:endParaRPr lang="en-US" sz="11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зоны определяли образ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зоне люди чаще занимались охотой, рыболовством и подсечно-огневым земледелием, потому что именно так было проще использовать лесные ресурсы.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главным способом жизни становилось кочевое скотоводство: большие открытые пространства позволяли перемещать стада в поисках пастбищ и воды.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крупных рек появлялись удобные места для обмена, переправ и первых поселений, где люди легче поддерживали связь с соседями.
</a:t>
            </a:r>
            <a:endParaRPr lang="en-US" sz="1049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не просто задавали быт, а определяли, какие занятия становились основными и где люди могли закрепиться надолго.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главные дороги древности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54370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Днепр, Дон и Обь соединяли разные земли задолго до современных дорог, поэтому по воде было проще перемещаться и торговать.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569282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грузы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речным путям перевозили хлеб, соль, меха, металл и другие товары, нужные для жизни и обмена между регионами.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284259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опытом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передавали не только вещи, но и новости, обычаи и знания, связывая населённые пункты в единое пространство общения.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994775" y="3999237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вместо тракта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часто оставалась труднопроходимой, а река давала понятный маршрут, поэтому она становилась главной дорогой древности.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оседлой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17197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пашни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происходил там, где почвы, тепло и влажность позволяли выращивать растения и хранить урожай хотя бы часть года.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28179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раньше появлялись пашни и пастбища, потому что открытые пространства и более тёплый климат облегчали хозяйство.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9156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зоне люди чаще сочетали земледелие, охоту и рыболовство, подстраиваясь под более сложные природные условия.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50089" y="2830100"/>
            <a:ext cx="1777317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природный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жизни зависел прежде всего от климата: он определял, можно ли было прокормить семью и собрать запасы.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как пространство обмена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технологиями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степи и речные пути проходили не только товары, но и навыки обработки металла, изготовления украшений и строительства.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Скифы, сарматы, финно-угорские и тюркские народы, славяне, а также народы Кавказа и Сибири влияли друг на друга в быту и торговле.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названия предметов часто переходили от одного народа к другому, показывая длительные контакты между соседями.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контактов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Евразии была связана дорогами, кочевьями и переправами, поэтому она становилась пространством встреч, а не изоляции.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освоение разных природных зон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зоне поселения чаще возникали у рек и озёр: вода, рыба и удобные переправы делали такие места особенно выгодными.
</a:t>
            </a:r>
            <a:endParaRPr lang="en-US" sz="1066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подвижность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люди должны были быстро передвигаться и беречь стада, поэтому мобильность и пастбища становились важнее постоянных поселений.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промыслы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важную роль играли рыболовство, морские промыслы и сезонные стоянки, связанные с прибрежной жизнью.
</a:t>
            </a:r>
            <a:endParaRPr lang="en-US" sz="1066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общества осваивали разные природные зоны не одинаково: каждую местность приходилось «читать» по-своему и использовать её особенности.
</a:t>
            </a:r>
            <a:endParaRPr lang="en-US" sz="9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города стали опорными пунктами торговли, ремёсел и 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истории Древней Руси и исторические карты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особенно активного роста городов на торговых путях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endParaRPr lang="en-US" sz="70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 воде: реки, моря,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морские пути соединяли удалённые земли; движение зависело от природы и знаний людей.
</a:t>
            </a:r>
            <a:endParaRPr lang="en-US" sz="21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русских земель и закрепление территории
</a:t>
            </a:r>
            <a:endParaRPr lang="en-US" sz="2182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08775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заселения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XI–XIII веках расселение постепенно смещалось на северо-восток и в лесную полосу. Люди выбирали места, где были реки, лес, пахотные земли и удобные переправы.
</a:t>
            </a:r>
            <a:endParaRPr lang="en-US" sz="832" dirty="0"/>
          </a:p>
        </p:txBody>
      </p:sp>
      <p:sp>
        <p:nvSpPr>
          <p:cNvPr id="11" name="Text 3"/>
          <p:cNvSpPr txBox="1"/>
          <p:nvPr/>
        </p:nvSpPr>
        <p:spPr>
          <a:xfrm>
            <a:off x="6208350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города, дороги и монастырские центры связывали поселения между собой. Они помогали управлять территорией, принимать переселенцев и создавать устойчивые очаги жизни.
</a:t>
            </a:r>
            <a:endParaRPr lang="en-US" sz="832" dirty="0"/>
          </a:p>
        </p:txBody>
      </p:sp>
      <p:sp>
        <p:nvSpPr>
          <p:cNvPr id="12" name="Text 4"/>
          <p:cNvSpPr txBox="1"/>
          <p:nvPr/>
        </p:nvSpPr>
        <p:spPr>
          <a:xfrm>
            <a:off x="3908775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шло не только через строительство, но и через хозяйство. Поля, огороды, ремёсла и обмен делали население менее подвижным и укрепляли его на месте.
</a:t>
            </a:r>
            <a:endParaRPr lang="en-US" sz="838" dirty="0"/>
          </a:p>
        </p:txBody>
      </p:sp>
      <p:sp>
        <p:nvSpPr>
          <p:cNvPr id="13" name="Text 5"/>
          <p:cNvSpPr txBox="1"/>
          <p:nvPr/>
        </p:nvSpPr>
        <p:spPr>
          <a:xfrm>
            <a:off x="6208350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рубежей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Укрепления защищали новые поселения от набегов и споров за землю. Без безопасности люди не могли долго удерживать рубежи и развивать местное хозяйство.
</a:t>
            </a:r>
            <a:endParaRPr lang="en-US" sz="8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1688" y="2482354"/>
            <a:ext cx="301500" cy="30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1914" y="2490838"/>
            <a:ext cx="320100" cy="28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2388" y="4408750"/>
            <a:ext cx="320100" cy="256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81222" y="4386040"/>
            <a:ext cx="301500" cy="30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374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остроги как точки освоения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16783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ставили на важных переправах и дорогах, чтобы контролировать движение людей и товаров. Они становились заметными ориентирами и помогали удерживать новые районы.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716771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путей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086309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острогах собирали запасы, оружие и припасы для долгих поездок и зимовок. Это было особенно важно там, где расстояния были большими, а снабжение — редким.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086297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снабжение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716783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крепостные пункты нередко собирали ясак и вели переговоры с местным населением. Здесь решались вопросы власти, обмена и порядка на новых землях.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716771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договоры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086317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 объединял военную, административную и хозяйственную функции. Вокруг него постепенно росли поселение, торговля и постоянная жизнь, превращая временную опору в центр освоения.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086304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жизни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народов на новых рубежах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Севера и Сибири делились опытом охоты, рыболовства и передвижения по снегу и льду. Такие знания были жизненно важны для выживания в суровом климате.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заимствования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товарами распространялись новые слова, украшения, способы обработки металла и особенности одежды. Обмен происходил через ярмарки, стоянки и речные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рубежах часто возникали и сотрудничество, и столкновения. Причины были разные: земля, налоги, торговые интересы и борьба за безопасные маршруты.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меняли быт обеих сторон. Постепенно появлялись смешанные традиции, а отдельные регионы становились более связанными с остальной территорией.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землепроходцев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как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Землепроходцы двигались по рекам, волокам и прибрежным маршрутам. Они отмечали удобные проходы, расстояния и опасные участки, превращая путь в источник точных сведений.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пути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рассказы и записи описывали берега, леса, реки, погоду и население. Эти сведения помогали понять, где можно идти дальше и как устроена территория.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имена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Ермак, Семён Дежнёв, Иван Москвитин и другие расширили представления о Сибири и восточных морях. Их походы открывали новые направления для торговли и освоения.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картографии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записи использовали составители карт и правители. Благодаря им отдельные маршруты складывались в общую картину пространства страны.
</a:t>
            </a:r>
            <a:endParaRPr lang="en-US" sz="10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появлялись первые точные карты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картографы собирали сведения о расстояниях, направлениях и береговой линии. Без этого карта оставалась лишь приблизительной схемой.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использовали опросы местных жителей и сравнение разных маршрутов. Так удавалось уточнять, где находятся реки, перевалы и удобные дороги.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помогали точнее определять положение местности. Это особенно важно было для больших и малоизученных пространств.
</a:t>
            </a:r>
            <a:endParaRPr lang="en-US" sz="928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карта становилась научным документом, а не просто рисунком. Она показывала не только путь, но и реальные особенности территории.
</a:t>
            </a:r>
            <a:endParaRPr lang="en-US" sz="9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XVIII века объединяли наблюдения разных наук и создавали первые большие описания страны. Это помогало не только учёным, но и государству.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были география и природные науки, но экспедиции также подробно изучали людей и хозяйство, чтобы получить целостное представление о 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академических экспедиций XVIII века
</a:t>
            </a:r>
            <a:endParaRPr lang="en-US" sz="1159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экспедиции и новые знания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1897142"/>
            <a:ext cx="3321300" cy="11282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географических и академических экспедиций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записывали не только природу, но и условия жизни людей. Эти сведения позволяли точнее понимать, где строить дороги, селиться и искать ресурсы.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записи давали практическую пользу: они соединяли науку с хозяйственными решениями и помогали лучше видеть разнообразие страны.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измеряли и записывали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Севера и Сибири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08775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климату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 Сибири важнейшим условием выживания было умение приспосабливаться к морозу, снегу и длинным расстояниям. Люди строили тёплые жилища и заранее готовили запасы.
</a:t>
            </a:r>
            <a:endParaRPr lang="en-US" sz="832" dirty="0"/>
          </a:p>
        </p:txBody>
      </p:sp>
      <p:sp>
        <p:nvSpPr>
          <p:cNvPr id="11" name="Text 3"/>
          <p:cNvSpPr txBox="1"/>
          <p:nvPr/>
        </p:nvSpPr>
        <p:spPr>
          <a:xfrm>
            <a:off x="6208350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пункты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Зимовья и фактории служили местами отдыха, обмена и пополнения припасов. Они помогали двигаться дальше по рекам, льду и труднопроходимым маршрутам.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3908775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промыслы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меховой, рыбный и оленеводческий промыслы. Эти занятия давали пищу, одежду, транспорт и товары для обмена.
</a:t>
            </a:r>
            <a:endParaRPr lang="en-US" sz="956" dirty="0"/>
          </a:p>
        </p:txBody>
      </p:sp>
      <p:sp>
        <p:nvSpPr>
          <p:cNvPr id="13" name="Text 5"/>
          <p:cNvSpPr txBox="1"/>
          <p:nvPr/>
        </p:nvSpPr>
        <p:spPr>
          <a:xfrm>
            <a:off x="6208350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 льду и воде требовала опыта и осторожности. Ошибка могла стоить дорого, поэтому знания передавались от более опытных людей к младшим.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пути к знанию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территории России — это история движения, труда и знаний. Люди сначала находили путь, потом закреплялись на месте, а затем всё точнее понимали огромную страну.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2026-07-26T22:24:46Z</dcterms:created>
  <dcterms:modified xsi:type="dcterms:W3CDTF">2026-07-26T22:24:46Z</dcterms:modified>
</cp:coreProperties>
</file>