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798" y="328275"/>
            <a:ext cx="4089805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 схема письменного общения на уроке английского языка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письма делает письменную речь точной, уместной и убедительной.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десятикласснику важно уметь писать по модели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язык оценивают не только слова, но и умение выстроить текст по нормам жанра. Четкая схема письма помогает сохранить стиль, логику и нужный формат ответа.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английского письма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9757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и дата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задают внешний формат письма и помогают соотнести сообщение с конкретным временем и местом. В школьной работе они показывают аккуратность оформления и знание нормы.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40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сразу определяет адресата и степень формальности. От него зависит тон всего текста: дружеский в личной переписке или нейтрально-вежливый в официальном письме.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9903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и основная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вступлении кратко обозначают причину обращения, а в основной части раскрывают содержание письма. Именно здесь важны последовательность мыслей, точность формулировок и логичное деление на абзацы.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80010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Заключительная часть подводит итог и завершает контакт с адресатом. В ней особенно заметны нормы речевого этикета, потому что формула прощания должна соответствовать типу письма.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602349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завершает композицию и подтверждает автора сообщения. В школьных заданиях она должна быть оформлена ясно и без лишних деталей, чтобы не нарушать стиль письма.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Личное, электронное и формальное письмо: различия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цель, стиль и оформление в зависимости от ситуации общения.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официальнее ситуация, тем строже стиль и композиция; электронное письмо занимает промежуточное положение между личным и формальным.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нормы письменной речи на английском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30" y="1243650"/>
            <a:ext cx="4013939" cy="355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и цель письма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адресовано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определяет выбор слов, длину текста и степень формальности. Письмо другу, учителю или организации требует разного тона, потому что отношения между участниками общения неодинаковы.
</a:t>
            </a:r>
            <a:endParaRPr lang="en-US" sz="1122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пишут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письма может быть просьбой, ответом, благодарностью, приглашением или сообщением о фактах. Когда цель ясна заранее, легче отобрать нужные слова и не уходить от темы.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тона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письма должен соответствовать ситуации и ожиданиям адресата. Вежливость выражается не только в обращении, но и в выборе формулировок, которые звучат корректно и уместно.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адресат, цель и стиль образуют единую систему. Если один элемент выбран неверно, письмо теряет убедительность, даже если грамматика и орфография выполнены правильно.
</a:t>
            </a:r>
            <a:endParaRPr lang="en-US" sz="12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написания письма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письмом в школьном курсе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и нормы вежливости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формальном письме выбирают более строгие формулы: Dear Mr Smith, Dear Ms Brown, Dear Sir or Madam. Такое обращение показывает уважение и дистанцию между собеседниками.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с друзьями и знакомыми используют простые формы обращения: Dear Tom, Hi Anna, Hello Mike. Они создают дружеский тон и сразу задают неофициальный характер сообщения.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просьба должна звучать корректно и спокойно. В английском письме важно использовать смягчающие формулировки, которые делают обращение к адресату убедительным и не слишком категоричным.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письма поддерживает общий тон общения. Формулы прощания должны соответствовать типу письма и не вступать в противоречие с обращением, содержанием и целью текста.
</a:t>
            </a:r>
            <a:endParaRPr lang="en-US" sz="9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письма по долям текста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объём письма распределяется неравномерно: основное содержание занимает больше всего места, а служебные элементы остаются краткими и обязательными.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раскрывается в основном блоке, поэтому именно он определяет качество текста; остальные части обеспечивают форму и завершённость.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 структуры письма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Вступление: как начать письмо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вступлении к личному письму обычно упоминают последнее сообщение, недавние события или интерес к делам адресата. Такая подача делает переход к теме естественным и дружелюбным.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официальной переписке используют устойчивые формулы вроде in reply to your letter или regarding your request. Они сразу обозначают повод обращения и задают деловой, точный тон.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вступления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вступление не перегружает текст лишними подробностями. Его задача — быстро ввести читателя в контекст, чтобы дальше основная часть воспринималась логично и без пауз.
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часть: содержание и аргументация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 — один абзац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абзац лучше посвящать одной теме или одной микромыслe. Такой принцип делает текст прозрачным, помогает удерживать логику и облегчает чтение даже при большом объёме информации.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личной переписке основная часть обычно включает рассказ о событиях, впечатлениях, планах и вопросы адресату. Это создаёт живой диалог и поддерживает естественный характер общения.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официальном письме важны факты, даты, имена, цифры и точные формулировки. Лишние эмоции и расплывчатые описания снижают убедительность и мешают быстро понять суть обращения.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изложения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предложениями должны быть последовательными: от причины к пояснению, от факта к выводу. Тогда письмо звучит связно и демонстрирует уверенное владение письменной речью.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30" y="1243650"/>
            <a:ext cx="4013939" cy="355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 подпись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подводит итог письму и задает тон дальнейшему контакту. В личной переписке уместны теплые формулы прощания, а в официальной — нейтральные и вежливые, без лишней эмоциональности.
</a:t>
            </a:r>
            <a:endParaRPr lang="en-US" sz="1099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завершающей фразы зависит от адресата и цели сообщения. Для друга подходят Best wishes, Love, Take care, а для официального адресата — Yours sincerely, Yours faithfully, Kind regards.
</a:t>
            </a:r>
            <a:endParaRPr lang="en-US" sz="1171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подтверждает, кто именно отправил письмо, и завершает текст. В школьной работе обычно достаточно имени, но в формальном письме могут быть уместны фамилия, класс или должность.
</a:t>
            </a:r>
            <a:endParaRPr lang="en-US" sz="1148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штрих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блок часто дополняют датой, если это требуется форматом задания. Наглядный пример финала помогает запомнить порядок: прощальная формула, подпись и, при необходимости, дата.
</a:t>
            </a:r>
            <a:endParaRPr lang="en-US" sz="11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письме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ошибки в письме чаще связаны не с идеей, а с оформлением, порядком частей и языковой точностью.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проблем возникает на уровне структуры, стиля и языковой нормы; значит, при проверке важнее всего порядок частей, обращение и краткость формулировок.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выполнения письменных заданий по английскому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признака делают письмо понятным: краткость, точность и уместный объем.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требований к письменным работам по английскому языку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три качества помогают быстро увидеть основную мысль, избежать лишних повторов и уложиться в требования задания без потери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и структуры разных типов писем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 не только объем, но и степень формальной организованности каждого жанра. Чем официальнее письмо, тем строже его композиция.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остается более свободным, электронное — самым компактным, а формальное — наиболее регламентированным по составу частей и оформлению.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школьным нормам письменной речи на английском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электронное письмо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элементов электронного письма и требования к цифровой вежливости в школьной практике.
</a:t>
            </a:r>
            <a:endParaRPr lang="en-US" sz="9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формального письма на английском языке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9757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и дата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письмо начинается с реквизитов отправителя и даты, чтобы сразу обозначить контекст и соблюсти деловой формат. Эти элементы особенно важны в официальной переписке и письменных запросах.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40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и вводная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следует официальное обращение и краткое вступление, которое объясняет причину письма. Тон должен оставаться нейтральным, а формулировки — точными и вежливыми, без разговорных выражений.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9903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излагают факты, просьбу, жалобу или ответ по существу. Здесь особенно важны логика, ясные абзацы, конкретные сведения и отсутствие лишних эмоциональных деталей.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80010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завершении автор кратко подводит итог, выражает надежду на ответ или благодарит за внимание. Эта часть должна быть сдержанной, корректной и соответствующей официальному стилю.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602349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и дополнения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Последней ставится подпись, а при необходимости — имя, фамилия, класс, тема письма, ссылка на предыдущее сообщение или приложение. Дополнительные элементы зависят от задания и ситуации общения.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между частями письма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группирует основные связующие выражения по их функции и показывает, как они делают переходы между предложениями и абзацами плавными.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помогают удерживать логику текста, избегать резких переходов и делать письмо более цельным и читаемым.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связной письменной речи на английском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удачное письмо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легко 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письмо сразу показывает, о чем идет речь, и не заставляет читателя искать главную мысль. Абзацы короткие, логично связаны, а переходы между ними мягкие и понятные. Такое оформление особенно удобно на школьной работе, где важно быстро увидеть структуру текста.
</a:t>
            </a:r>
            <a:endParaRPr lang="en-US" sz="931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тон от начала до конца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сохраняет один стиль: дружеский, нейтральный или официальный — в зависимости от адресата. Обращение, вступление и заключение не выбиваются из общего тона, поэтому текст воспринимается цельно. На изображении это можно показать выделенными фрагментами и одинаковыми формулами вежливости.
</a:t>
            </a:r>
            <a:endParaRPr lang="en-US" sz="904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мысли и 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композиция строится вокруг одной центральной идеи, а все детали поддерживают ее развитие. Внутри письма легко различить начало, основную часть и финал, а ключевые фразы помогают связать абзацы. Именно такая структура делает письмо убедительным и аккуратным.
</a:t>
            </a:r>
            <a:endParaRPr lang="en-US" sz="9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8887" y="396769"/>
            <a:ext cx="6729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письма перед отправкой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1181928"/>
            <a:ext cx="3924900" cy="55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адресата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проверить имя получателя, тему и дату, если они предусмотрены заданием. Ошибка в этих элементах сразу снижает точность оформления и может изменить адресную направленность письма.
</a:t>
            </a:r>
            <a:endParaRPr lang="en-US" sz="974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9373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просмотреть порядок абзацев и убедиться, что письмо состоит из нужных частей. Важно, чтобы вступление, основная часть и заключение шли в логичной последовательности без пропусков.
</a:t>
            </a:r>
            <a:endParaRPr lang="en-US" sz="970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6904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язык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читают текст на предмет грамматики, времен, артиклей, порядка слов и пунктуации. Даже небольшая ошибка может исказить смысл, поэтому точность здесь важнее скорости.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770850" y="34435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чтение помогает заменить повторяющиеся слова, убрать лишние детали и сделать формулировки более ясными. После такой правки письмо звучит естественнее и выглядит аккуратнее.
</a:t>
            </a:r>
            <a:endParaRPr lang="en-US" sz="970" dirty="0"/>
          </a:p>
        </p:txBody>
      </p:sp>
      <p:sp>
        <p:nvSpPr>
          <p:cNvPr id="15" name="Text 6"/>
          <p:cNvSpPr txBox="1"/>
          <p:nvPr/>
        </p:nvSpPr>
        <p:spPr>
          <a:xfrm>
            <a:off x="770850" y="41966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со стилем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финальном этапе полезно еще раз сопоставить текст с целью письма: личной, электронной или официальной. Если тон и объем соответствуют задаче, письмо можно считать готовым.
</a:t>
            </a:r>
            <a:endParaRPr lang="en-US" sz="9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становится сильнее, когда форма поддерживает смысл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 убеждает не только содержанием, но и точной организацией текста. Если соблюдать структуру, выбирать уместный тон и проверять каждую часть, письмо будет ясным, вежливым и убедительным.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2026-05-31T15:32:40Z</dcterms:created>
  <dcterms:modified xsi:type="dcterms:W3CDTF">2026-05-31T15:32:40Z</dcterms:modified>
</cp:coreProperties>
</file>