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СССР к РФ: реформы экономики, перезапуск власти и принятие Конституции 1993 года.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новой России: 1992—1993 годы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распада СССР: исходные условия реформ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1992 года страна унаследовала дефицит, сбои в распределении и бюджетный кризис. После распада СССР в декабре 1991-го требовалось срочно создавать собственные институты, финансы и правила рынка, на фоне ожиданий перемен и тревоги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января 1992 года большинство цен отпустили в «свободное плавание». За год инфляция приблизилась к 2500%, поэтому сбережения населения резко обесценились. Дефицит начал сокращаться, но его сменили скачок цен и падение реальных доходов.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инфляции обесценил сбережения и резко ударил по повседневной покупательской способности.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2500%
</a:t>
            </a:r>
            <a:endParaRPr lang="en-US" sz="5325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инфляции за 1992 год в исторических обзорах экономических реформ РФ (официальные публикации Госкомстата/Росстата и научные справочники по экономической истории 1990-х).
</a:t>
            </a:r>
            <a:endParaRPr lang="en-US" sz="8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реформы повлияли на повседневную жизнь населения
</a:t>
            </a:r>
            <a:endParaRPr lang="en-US" sz="214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цен и доходов действовала быстрее, чем способность общества адаптироваться: у семей начинались потери в покупательной корзине и рост социальной уязвимости.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разрыв между «макро»-результатами реформ и реальной устойчивостью домашних хозяйств: резкий спад сопровождался ростом бедности и падением производства.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исторической статистики по 1992—1993 годам в учебных и справочных материалах по экономике России в период реформ; точные численные значения для столбцов на слайде зависят от выбранной базы данных.
</a:t>
            </a:r>
            <a:endParaRPr lang="en-US" sz="7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вместо привычного «распределения»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1992 году у граждан появились приватизационные чеки. Их можно было обменивать на акции предприятий, и впервые у многих возникла практическая связь между личными решениями и будущей собственностью. Для семей это выглядело как шанс войти в новую экономику.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«ушли» акции: неравномерность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1990-х часть крупных и средних предприятий сменила форму собственности, но распределение активов оказалось крайне неоднородным. Одним достались возможности участия в собственности, другим — лишь последствия быстрых перемен без контроля над активами. Так формировался новый слой собственников.
</a:t>
            </a:r>
            <a:endParaRPr lang="en-US" sz="1023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элиты и новые правила игры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стала механизмом, который ускорил появление предпринимательских групп и экономической элиты. При этом ее результаты тесно переплетались с политическими решениями и институциональными изменениями. Поэтому приватизация воспринималась не только как экономика, но и как смена «прав игры».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Ваучерная приватизация и переход к частной собственности
</a:t>
            </a:r>
            <a:endParaRPr lang="en-US" sz="1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80574"/>
            <a:ext cx="4106400" cy="17814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экономические решения 1992 года
</a:t>
            </a:r>
            <a:endParaRPr lang="en-US" sz="261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меры: дату, заявленную цель и непосредственные последствия для экономики и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1992 году реформы опирались на три взаимосвязанные цели — рынок вместо дефицита, собственность вместо прежних механизмов, баланс бюджета. Их издержки проявились в виде социальной нагрузки и резкого инфляционного удара.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по реформам начала 1990-х; обобщение по основным направлениям политики 1992 года.
</a:t>
            </a:r>
            <a:endParaRPr lang="en-US" sz="9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реформ для разных групп населения
</a:t>
            </a:r>
            <a:endParaRPr lang="en-US" sz="190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1992—1993 годах заметно увеличились бедность и разрыв между группами населения. Для многих решающим фактором стало то, насколько быстро удалось адаптироваться к новым ценам и доходам.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 зарплат и пенсий
</a:t>
            </a:r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задержки выплат стали массовыми. Стабильный семейный бюджет нарушался, а привычные ориентиры «получать вовремя» исчезали, усиливая тревогу и недоверие к будущему.
</a:t>
            </a:r>
            <a:endParaRPr lang="en-US" sz="112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Реорганизация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сокращали штат или переводили работников на неполную занятость. Это означало падение доходов и рост неопределенности, особенно для людей, завязанных на конкретное место работы.
</a:t>
            </a:r>
            <a:endParaRPr lang="en-US" sz="107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тяжелые удары испытывали пенсионеры, работники бюджетной сферы, жители моногородов и семьи с несколькими детьми. Их социальные риски были выше из‑за ограниченных вариантов переориентации.
</a:t>
            </a:r>
            <a:endParaRPr lang="en-US" sz="10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новой России и путь к кризису
</a:t>
            </a:r>
            <a:endParaRPr lang="en-US" sz="246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институционального противостояния и его эскалации в 1993 году.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усилился конфликт между президентом и парламентом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 делала ставку на быстрые рыночные изменения, а Верховный Совет стремился удержать более медленный и контролируемый переход, что сразу превращало реформы в предмет политического спора.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оказался вопрос полномочий: как распределять влияние на бюджет, собственность и общую стратегию государства. Разногласия по процедурам усиливали ощущение взаимного «непризнания».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1993 году в стране не оформилась устойчивая договоренность о том, как именно должна выглядеть новая государственность. Поэтому каждый новый шаг воспринимался как попытка закрепить победу одной стороны.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Ельцин и Гайдар: политический и экономический курс реформ
</a:t>
            </a:r>
            <a:endParaRPr lang="en-US" sz="2484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Ельцин стал символом разрыва с советской системой, а Егор Гайдар — ключевым проводником радикальных рыночных преобразований. Их курс предполагал быстрый демонтаж командной экономики и ускоренное создание институтов рынка.
</a:t>
            </a:r>
            <a:endParaRPr lang="en-US" sz="153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выбор поддерживала часть общества, ожидавшая скорого обновления, но он встретил сильное сопротивление депутатов, руководителей предприятий и многих граждан. Конфликт интересов отражал столкновение темпа реформ и способности экономики переживать перемены.
</a:t>
            </a:r>
            <a:endParaRPr lang="en-US" sz="14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политического кризиса в 1993 году
</a:t>
            </a:r>
            <a:endParaRPr lang="en-US" sz="275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после референдума и институциональных попыток договориться конфликт перешёл в фазу силового противостояния осенью 1993 года.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демонстрирует: юридический спор не был урегулирован компромиссом и постепенно замещался борьбой за решающее политическое влияние.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хронологический ряд по датам ключевых событий 1993 года (визуальная схема этапов, без статистических измерений).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апреля 1993: всероссийский референдум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участников высказалось за доверие президенту и продолжение экономических реформ. Обсуждался и вопрос о досрочных выборах, но сам спор о власти оставался нерешённым.
</a:t>
            </a:r>
            <a:endParaRPr lang="en-US" sz="1439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Результаты: юридические трактовки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референдума возникли разные правовые прочтения. Из‑за этого решение не стало окончательным механизмом разрядки напряжённости и не вывело противостояние из тупика.
</a:t>
            </a:r>
            <a:endParaRPr lang="en-US" sz="1506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кризиса: временная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 оказался скорее паузой, чем точкой развязки: политический конфликт продолжил развиваться и к осени перешёл в конституционную конфронтацию.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 25 апреля 1993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сентября 1993 года Борис Ельцин подписал указ № 1400 о поэтапной конституционной реформе и фактическом прекращении полномочий парламента, что резко изменило баланс сил в стране.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Совет объявил указ неконституционным и продолжил рассматривать себя законной властью, что превратило политический спор в борьбу за правовую монополию.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указа в стране возникли два центра легитимности: президентская линия реформ и парламентская позиция непризнания решений. Это усилило риск неконтролируемой эскалации.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обострился потому, что обе стороны опирались на собственное понимание конституционного порядка, а общих правил урегулирования конфликта не существовало.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№ 1400 и конституционный кризис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 точки легитимности»: как спор дошёл до штурма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3—4 октября 1993 года противостояние в Москве завершилось штурмом Белого дома и применением армии. Люди видели, как политический конфликт из кулуарного противостояния превратился в ситуацию прямого столкновения и риска для граждан.
</a:t>
            </a:r>
            <a:endParaRPr lang="en-US" sz="1134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неизвестность и счёт жертв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событий погибли сотни людей, однако точное число жертв в источниках и оценках различается. На уровне семей и очевидцев это стало травмирующим опытом: недосказанность усиливала страх и ожесточение.
</a:t>
            </a:r>
            <a:endParaRPr lang="en-US" sz="1152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одной стороны — и долговременный раскол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кризис закрепил победу президентской власти и ускорил переход к новой конституционной системе. Но вместе с этим остались глубокие разногласия в обществе и тяжёлая память о применении силы внутри страны.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1993 года: вооруженное столкновение в Москве
</a:t>
            </a:r>
            <a:endParaRPr lang="en-US" sz="19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188" y="1038300"/>
            <a:ext cx="2919474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показывают, как кризис перешёл от институционального разногласия к силовому разрешению и подготовке новой конституционной рамки.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была «собрана» после чрезвычайного столкновения: политический компромисс оказался недостижим, а легитимность новой конфигурации формировалась уже по итогам победившей стороны.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реконструкция по материалам официальных и исторических обзоров событий 1993 года (структурирование для учебной таблицы).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политического кризиса осени 1993 года
</a:t>
            </a:r>
            <a:endParaRPr lang="en-US" sz="25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1993 года и новая модель государства
</a:t>
            </a:r>
            <a:endParaRPr lang="en-US" sz="249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1993 года была принята Конституция Российской Федерации, закрепившая сильную президентскую власть и двухпалатный парламент — Совет Федерации и Государственную Думу.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дизайн опирался на принцип разделения властей, при этом центр тяжести оставался у главы государства, влияющего на работу исполнительной власти и общий политический курс.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основной закон оформил современную государственную архитектуру: правила взаимодействия ветвей власти стали юридической основой дальнейшего развития и стабилизации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политические итоги 1992—1993 годов
</a:t>
            </a:r>
            <a:endParaRPr lang="en-US" sz="227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показывает, что рыночные преобразования и институциональное укрепление президента развивались параллельно с экономическими потерями и финансовым напряжением.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 носил противоречивый характер: рост частной собственности сопровождался макроэкономической болезненностью и концентрацией политического влияния.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качественным характеристикам процессов 1992—1993 годов; точные статистические значения не использовались (учебная модель).
</a:t>
            </a:r>
            <a:endParaRPr lang="en-US" sz="8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общества 1992—1993 годы стали началом рыночной экономики, расширения частной инициативы и нового политического выбора, который воспринимался как шанс «начать по‑другому».
</a:t>
            </a:r>
            <a:endParaRPr lang="en-US" sz="153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других период ассоциировался с обеднением, потерей накоплений и задержками зарплат и пенсий, когда повседневная экономика семьи быстро перестраивалась на выживание.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распределялись неравномерно: сильнее страдали люди, чьи доходы зависели от государства или традиционных предприятий, а также жители регионов с уязвимой занятостью.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оценки реформ до сих пор остаются полярными: личный опыт семьи, профессия и место проживания во многом определяли то, считались ли перемены улучшением или ударом.
</a:t>
            </a:r>
            <a:endParaRPr lang="en-US" sz="153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 на реформы и кризис
</a:t>
            </a:r>
            <a:endParaRPr lang="en-US" sz="29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1992—1993 годов
</a:t>
            </a:r>
            <a:endParaRPr lang="en-US" sz="2675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рыночной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сформировались базовые условия для перехода к рыночным механизмам и частной собственности, а последствия реформ сразу стали заметны в финансовой устойчивости и занятости.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Ваучерная приватизация запустила массовое перераспределение имущества и создала слой новых собственников, что стало одним из источников последующих экономических и социальных противоречий.
</a:t>
            </a:r>
            <a:endParaRPr lang="en-US" sz="1022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и конституционный выбор закрепили роль президента в управлении страной и определили конфигурацию ветвей власти на годы вперёд.
</a:t>
            </a:r>
            <a:endParaRPr lang="en-US" sz="122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спор о цене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1992—1993 годов закрепил устойчивую дилемму: как соотнести скорость реформ, социальную цену и уровень общественного согласия, остающуюся важной темой общественных дискуссий.
</a:t>
            </a:r>
            <a:endParaRPr lang="en-US" sz="10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новой России через реформы и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2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1992—1993 годы совместили экономическое, политическое и социальное переустройство: советская система была разрушена, но рост инфляции, падение уровня жизни и кризис власти сделали путь болезненным.
</a:t>
            </a:r>
            <a:endParaRPr lang="en-US" sz="40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2026-05-12T19:10:12Z</dcterms:created>
  <dcterms:modified xsi:type="dcterms:W3CDTF">2026-05-12T19:10:12Z</dcterms:modified>
</cp:coreProperties>
</file>